
<file path=[Content_Types].xml><?xml version="1.0" encoding="utf-8"?>
<Types xmlns="http://schemas.openxmlformats.org/package/2006/content-types"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3"/>
  </p:sldMasterIdLst>
  <p:notesMasterIdLst>
    <p:notesMasterId r:id="rId11"/>
  </p:notesMasterIdLst>
  <p:handoutMasterIdLst>
    <p:handoutMasterId r:id="rId12"/>
  </p:handoutMasterIdLst>
  <p:sldIdLst>
    <p:sldId id="261" r:id="rId4"/>
    <p:sldId id="271" r:id="rId5"/>
    <p:sldId id="320" r:id="rId6"/>
    <p:sldId id="326" r:id="rId7"/>
    <p:sldId id="322" r:id="rId8"/>
    <p:sldId id="329" r:id="rId9"/>
    <p:sldId id="333" r:id="rId10"/>
  </p:sldIdLst>
  <p:sldSz cx="9144000" cy="5715000" type="screen16x1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187" userDrawn="1">
          <p15:clr>
            <a:srgbClr val="A4A3A4"/>
          </p15:clr>
        </p15:guide>
        <p15:guide id="2" pos="504" userDrawn="1">
          <p15:clr>
            <a:srgbClr val="A4A3A4"/>
          </p15:clr>
        </p15:guide>
        <p15:guide id="3" pos="5256" userDrawn="1">
          <p15:clr>
            <a:srgbClr val="A4A3A4"/>
          </p15:clr>
        </p15:guide>
        <p15:guide id="4" orient="horz" pos="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745430"/>
    <a:srgbClr val="3EA489"/>
    <a:srgbClr val="09292D"/>
    <a:srgbClr val="79643F"/>
    <a:srgbClr val="9BBB59"/>
    <a:srgbClr val="BDD292"/>
    <a:srgbClr val="2980B9"/>
    <a:srgbClr val="FFC215"/>
    <a:srgbClr val="4B321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CF1DF33-1CC2-4550-970A-1068530EE235}" v="18" dt="2023-07-09T14:22:13.30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00" autoAdjust="0"/>
    <p:restoredTop sz="94533" autoAdjust="0"/>
  </p:normalViewPr>
  <p:slideViewPr>
    <p:cSldViewPr>
      <p:cViewPr varScale="1">
        <p:scale>
          <a:sx n="140" d="100"/>
          <a:sy n="140" d="100"/>
        </p:scale>
        <p:origin x="732" y="114"/>
      </p:cViewPr>
      <p:guideLst>
        <p:guide orient="horz" pos="3187"/>
        <p:guide pos="504"/>
        <p:guide pos="5256"/>
        <p:guide orient="horz" pos="840"/>
      </p:guideLst>
    </p:cSldViewPr>
  </p:slideViewPr>
  <p:outlineViewPr>
    <p:cViewPr>
      <p:scale>
        <a:sx n="33" d="100"/>
        <a:sy n="33" d="100"/>
      </p:scale>
      <p:origin x="0" y="5892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>
      <p:cViewPr varScale="1">
        <p:scale>
          <a:sx n="58" d="100"/>
          <a:sy n="58" d="100"/>
        </p:scale>
        <p:origin x="2790" y="42"/>
      </p:cViewPr>
      <p:guideLst>
        <p:guide orient="horz" pos="2880"/>
        <p:guide pos="2160"/>
      </p:guideLst>
    </p:cSldViewPr>
  </p:notesViewPr>
  <p:gridSpacing cx="118872" cy="118872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7" Type="http://schemas.openxmlformats.org/officeDocument/2006/relationships/slide" Target="slides/slide4.xml"/><Relationship Id="rId12" Type="http://schemas.openxmlformats.org/officeDocument/2006/relationships/handoutMaster" Target="handoutMasters/handoutMaster1.xml"/><Relationship Id="rId17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3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2.xml"/><Relationship Id="rId15" Type="http://schemas.openxmlformats.org/officeDocument/2006/relationships/theme" Target="theme/theme1.xml"/><Relationship Id="rId10" Type="http://schemas.openxmlformats.org/officeDocument/2006/relationships/slide" Target="slides/slide7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1BBF54B-5D48-4E96-A0ED-31F50D845189}" type="datetimeFigureOut">
              <a:rPr lang="en-US" smtClean="0"/>
              <a:pPr/>
              <a:t>7/9/2023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9C90648-2B14-4050-A7BC-9BAB2E7CBBFF}" type="slidenum">
              <a:rPr lang="en-US" smtClean="0"/>
              <a:pPr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005102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C5C4B0C-BF20-41C9-B751-DBB26EF44490}" type="datetimeFigureOut">
              <a:rPr lang="en-US" smtClean="0"/>
              <a:pPr/>
              <a:t>7/9/2023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D4E36C1-A8C7-4C53-BE55-58C5E3535E2B}" type="slidenum">
              <a:rPr lang="en-US" smtClean="0"/>
              <a:pPr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51580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685800"/>
            <a:ext cx="54864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4E36C1-A8C7-4C53-BE55-58C5E3535E2B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30285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748615" y="418667"/>
            <a:ext cx="7669435" cy="392804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algn="ctr">
              <a:defRPr sz="2800" b="1" baseline="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748615" y="851589"/>
            <a:ext cx="7669435" cy="223051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lvl1pPr marL="0" indent="0" algn="ctr">
              <a:buNone/>
              <a:defRPr sz="1000" b="0" i="0" baseline="0">
                <a:solidFill>
                  <a:schemeClr val="bg1">
                    <a:lumMod val="50000"/>
                  </a:schemeClr>
                </a:solidFill>
                <a:latin typeface="+mn-lt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r>
              <a:rPr lang="en-US" dirty="0"/>
              <a:t>Type the subtitle of your great here</a:t>
            </a:r>
          </a:p>
        </p:txBody>
      </p:sp>
      <p:sp>
        <p:nvSpPr>
          <p:cNvPr id="6" name="Oval 5"/>
          <p:cNvSpPr/>
          <p:nvPr userDrawn="1"/>
        </p:nvSpPr>
        <p:spPr>
          <a:xfrm>
            <a:off x="8638765" y="5206505"/>
            <a:ext cx="338170" cy="330130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7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570107" y="5218994"/>
            <a:ext cx="475487" cy="305152"/>
          </a:xfrm>
          <a:prstGeom prst="rect">
            <a:avLst/>
          </a:prstGeom>
        </p:spPr>
        <p:txBody>
          <a:bodyPr anchor="ctr"/>
          <a:lstStyle>
            <a:lvl1pPr algn="ctr">
              <a:defRPr sz="1000" b="1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fld id="{C136B7D2-B98C-44FD-8D04-7EC62A564975}" type="slidenum">
              <a:rPr lang="en-US" smtClean="0"/>
              <a:pPr/>
              <a:t>‹N°›</a:t>
            </a:fld>
            <a:endParaRPr lang="en-US" dirty="0"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80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4259503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80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3"/>
          <p:cNvSpPr>
            <a:spLocks noGrp="1"/>
          </p:cNvSpPr>
          <p:nvPr>
            <p:ph type="pic" sz="quarter" idx="20" hasCustomPrompt="1"/>
          </p:nvPr>
        </p:nvSpPr>
        <p:spPr>
          <a:xfrm>
            <a:off x="3298952" y="569807"/>
            <a:ext cx="2615184" cy="2245360"/>
          </a:xfrm>
          <a:prstGeom prst="rect">
            <a:avLst/>
          </a:prstGeom>
          <a:solidFill>
            <a:schemeClr val="bg2"/>
          </a:solidFill>
          <a:ln w="3175">
            <a:noFill/>
          </a:ln>
        </p:spPr>
        <p:txBody>
          <a:bodyPr/>
          <a:lstStyle>
            <a:lvl1pPr>
              <a:defRPr sz="900"/>
            </a:lvl1pPr>
          </a:lstStyle>
          <a:p>
            <a:r>
              <a:rPr lang="en-US"/>
              <a:t>Image holder</a:t>
            </a:r>
            <a:endParaRPr lang="en-US" dirty="0"/>
          </a:p>
        </p:txBody>
      </p:sp>
      <p:sp>
        <p:nvSpPr>
          <p:cNvPr id="8" name="Picture Placeholder 3"/>
          <p:cNvSpPr>
            <a:spLocks noGrp="1"/>
          </p:cNvSpPr>
          <p:nvPr>
            <p:ph type="pic" sz="quarter" idx="21" hasCustomPrompt="1"/>
          </p:nvPr>
        </p:nvSpPr>
        <p:spPr>
          <a:xfrm>
            <a:off x="6160008" y="569807"/>
            <a:ext cx="2615184" cy="2245360"/>
          </a:xfrm>
          <a:prstGeom prst="rect">
            <a:avLst/>
          </a:prstGeom>
          <a:solidFill>
            <a:schemeClr val="bg2"/>
          </a:solidFill>
          <a:ln w="3175">
            <a:noFill/>
          </a:ln>
        </p:spPr>
        <p:txBody>
          <a:bodyPr/>
          <a:lstStyle>
            <a:lvl1pPr rtl="0">
              <a:defRPr sz="900"/>
            </a:lvl1pPr>
          </a:lstStyle>
          <a:p>
            <a:r>
              <a:rPr lang="en-US"/>
              <a:t>Image holder</a:t>
            </a:r>
            <a:endParaRPr lang="en-US" dirty="0"/>
          </a:p>
        </p:txBody>
      </p:sp>
      <p:sp>
        <p:nvSpPr>
          <p:cNvPr id="9" name="Picture Placeholder 3"/>
          <p:cNvSpPr>
            <a:spLocks noGrp="1"/>
          </p:cNvSpPr>
          <p:nvPr>
            <p:ph type="pic" sz="quarter" idx="22" hasCustomPrompt="1"/>
          </p:nvPr>
        </p:nvSpPr>
        <p:spPr>
          <a:xfrm>
            <a:off x="3298952" y="3079327"/>
            <a:ext cx="2615184" cy="2245360"/>
          </a:xfrm>
          <a:prstGeom prst="rect">
            <a:avLst/>
          </a:prstGeom>
          <a:solidFill>
            <a:schemeClr val="bg2"/>
          </a:solidFill>
          <a:ln w="3175">
            <a:noFill/>
          </a:ln>
        </p:spPr>
        <p:txBody>
          <a:bodyPr/>
          <a:lstStyle>
            <a:lvl1pPr>
              <a:defRPr sz="900"/>
            </a:lvl1pPr>
          </a:lstStyle>
          <a:p>
            <a:r>
              <a:rPr lang="en-US"/>
              <a:t>Image holder</a:t>
            </a:r>
            <a:endParaRPr lang="en-US" dirty="0"/>
          </a:p>
        </p:txBody>
      </p:sp>
      <p:sp>
        <p:nvSpPr>
          <p:cNvPr id="10" name="Picture Placeholder 3"/>
          <p:cNvSpPr>
            <a:spLocks noGrp="1"/>
          </p:cNvSpPr>
          <p:nvPr>
            <p:ph type="pic" sz="quarter" idx="23" hasCustomPrompt="1"/>
          </p:nvPr>
        </p:nvSpPr>
        <p:spPr>
          <a:xfrm>
            <a:off x="6160008" y="3079327"/>
            <a:ext cx="2615184" cy="2245360"/>
          </a:xfrm>
          <a:prstGeom prst="rect">
            <a:avLst/>
          </a:prstGeom>
          <a:solidFill>
            <a:schemeClr val="bg2"/>
          </a:solidFill>
          <a:ln w="3175">
            <a:noFill/>
          </a:ln>
        </p:spPr>
        <p:txBody>
          <a:bodyPr/>
          <a:lstStyle>
            <a:lvl1pPr rtl="0">
              <a:defRPr sz="900"/>
            </a:lvl1pPr>
          </a:lstStyle>
          <a:p>
            <a:r>
              <a:rPr lang="en-US"/>
              <a:t>Image holder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9493502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80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3"/>
          <p:cNvSpPr>
            <a:spLocks noGrp="1"/>
          </p:cNvSpPr>
          <p:nvPr>
            <p:ph type="pic" sz="quarter" idx="22" hasCustomPrompt="1"/>
          </p:nvPr>
        </p:nvSpPr>
        <p:spPr>
          <a:xfrm>
            <a:off x="0" y="1612336"/>
            <a:ext cx="2243138" cy="3905109"/>
          </a:xfrm>
          <a:prstGeom prst="rect">
            <a:avLst/>
          </a:prstGeom>
          <a:solidFill>
            <a:schemeClr val="bg2"/>
          </a:solidFill>
          <a:ln w="3175">
            <a:noFill/>
          </a:ln>
        </p:spPr>
        <p:txBody>
          <a:bodyPr/>
          <a:lstStyle>
            <a:lvl1pPr>
              <a:defRPr sz="900"/>
            </a:lvl1pPr>
          </a:lstStyle>
          <a:p>
            <a:r>
              <a:rPr lang="en-US"/>
              <a:t>Image holder</a:t>
            </a:r>
            <a:endParaRPr lang="en-US" dirty="0"/>
          </a:p>
        </p:txBody>
      </p:sp>
      <p:sp>
        <p:nvSpPr>
          <p:cNvPr id="30" name="Picture Placeholder 3"/>
          <p:cNvSpPr>
            <a:spLocks noGrp="1"/>
          </p:cNvSpPr>
          <p:nvPr>
            <p:ph type="pic" sz="quarter" idx="23" hasCustomPrompt="1"/>
          </p:nvPr>
        </p:nvSpPr>
        <p:spPr>
          <a:xfrm>
            <a:off x="2300287" y="1612336"/>
            <a:ext cx="2243138" cy="3905109"/>
          </a:xfrm>
          <a:prstGeom prst="rect">
            <a:avLst/>
          </a:prstGeom>
          <a:solidFill>
            <a:schemeClr val="bg2"/>
          </a:solidFill>
          <a:ln w="3175">
            <a:noFill/>
          </a:ln>
        </p:spPr>
        <p:txBody>
          <a:bodyPr/>
          <a:lstStyle>
            <a:lvl1pPr>
              <a:defRPr sz="900"/>
            </a:lvl1pPr>
          </a:lstStyle>
          <a:p>
            <a:r>
              <a:rPr lang="en-US"/>
              <a:t>Image holder</a:t>
            </a:r>
            <a:endParaRPr lang="en-US" dirty="0"/>
          </a:p>
        </p:txBody>
      </p:sp>
      <p:sp>
        <p:nvSpPr>
          <p:cNvPr id="31" name="Picture Placeholder 3"/>
          <p:cNvSpPr>
            <a:spLocks noGrp="1"/>
          </p:cNvSpPr>
          <p:nvPr>
            <p:ph type="pic" sz="quarter" idx="24" hasCustomPrompt="1"/>
          </p:nvPr>
        </p:nvSpPr>
        <p:spPr>
          <a:xfrm>
            <a:off x="4600574" y="1612336"/>
            <a:ext cx="2243138" cy="3905109"/>
          </a:xfrm>
          <a:prstGeom prst="rect">
            <a:avLst/>
          </a:prstGeom>
          <a:solidFill>
            <a:schemeClr val="bg2"/>
          </a:solidFill>
          <a:ln w="3175">
            <a:noFill/>
          </a:ln>
        </p:spPr>
        <p:txBody>
          <a:bodyPr/>
          <a:lstStyle>
            <a:lvl1pPr>
              <a:defRPr sz="900"/>
            </a:lvl1pPr>
          </a:lstStyle>
          <a:p>
            <a:r>
              <a:rPr lang="en-US"/>
              <a:t>Image holder</a:t>
            </a:r>
            <a:endParaRPr lang="en-US" dirty="0"/>
          </a:p>
        </p:txBody>
      </p:sp>
      <p:sp>
        <p:nvSpPr>
          <p:cNvPr id="32" name="Picture Placeholder 3"/>
          <p:cNvSpPr>
            <a:spLocks noGrp="1"/>
          </p:cNvSpPr>
          <p:nvPr>
            <p:ph type="pic" sz="quarter" idx="25" hasCustomPrompt="1"/>
          </p:nvPr>
        </p:nvSpPr>
        <p:spPr>
          <a:xfrm>
            <a:off x="6900862" y="1612336"/>
            <a:ext cx="2243138" cy="3905109"/>
          </a:xfrm>
          <a:prstGeom prst="rect">
            <a:avLst/>
          </a:prstGeom>
          <a:solidFill>
            <a:schemeClr val="bg2"/>
          </a:solidFill>
          <a:ln w="3175">
            <a:noFill/>
          </a:ln>
        </p:spPr>
        <p:txBody>
          <a:bodyPr/>
          <a:lstStyle>
            <a:lvl1pPr>
              <a:defRPr sz="900"/>
            </a:lvl1pPr>
          </a:lstStyle>
          <a:p>
            <a:r>
              <a:rPr lang="en-US"/>
              <a:t>Image holder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5504888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80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3"/>
          <p:cNvSpPr>
            <a:spLocks noGrp="1"/>
          </p:cNvSpPr>
          <p:nvPr>
            <p:ph type="pic" sz="quarter" idx="22" hasCustomPrompt="1"/>
          </p:nvPr>
        </p:nvSpPr>
        <p:spPr>
          <a:xfrm>
            <a:off x="0" y="2584309"/>
            <a:ext cx="2243138" cy="2527864"/>
          </a:xfrm>
          <a:prstGeom prst="rect">
            <a:avLst/>
          </a:prstGeom>
          <a:solidFill>
            <a:schemeClr val="bg2"/>
          </a:solidFill>
          <a:ln w="3175">
            <a:noFill/>
          </a:ln>
        </p:spPr>
        <p:txBody>
          <a:bodyPr/>
          <a:lstStyle>
            <a:lvl1pPr>
              <a:defRPr sz="900"/>
            </a:lvl1pPr>
          </a:lstStyle>
          <a:p>
            <a:r>
              <a:rPr lang="en-US"/>
              <a:t>Image holder</a:t>
            </a:r>
            <a:endParaRPr lang="en-US" dirty="0"/>
          </a:p>
        </p:txBody>
      </p:sp>
      <p:sp>
        <p:nvSpPr>
          <p:cNvPr id="30" name="Picture Placeholder 3"/>
          <p:cNvSpPr>
            <a:spLocks noGrp="1"/>
          </p:cNvSpPr>
          <p:nvPr>
            <p:ph type="pic" sz="quarter" idx="23" hasCustomPrompt="1"/>
          </p:nvPr>
        </p:nvSpPr>
        <p:spPr>
          <a:xfrm>
            <a:off x="2300287" y="2584309"/>
            <a:ext cx="2243138" cy="2527864"/>
          </a:xfrm>
          <a:prstGeom prst="rect">
            <a:avLst/>
          </a:prstGeom>
          <a:solidFill>
            <a:schemeClr val="bg2"/>
          </a:solidFill>
          <a:ln w="3175">
            <a:noFill/>
          </a:ln>
        </p:spPr>
        <p:txBody>
          <a:bodyPr/>
          <a:lstStyle>
            <a:lvl1pPr>
              <a:defRPr sz="900"/>
            </a:lvl1pPr>
          </a:lstStyle>
          <a:p>
            <a:r>
              <a:rPr lang="en-US"/>
              <a:t>Image holder</a:t>
            </a:r>
            <a:endParaRPr lang="en-US" dirty="0"/>
          </a:p>
        </p:txBody>
      </p:sp>
      <p:sp>
        <p:nvSpPr>
          <p:cNvPr id="31" name="Picture Placeholder 3"/>
          <p:cNvSpPr>
            <a:spLocks noGrp="1"/>
          </p:cNvSpPr>
          <p:nvPr>
            <p:ph type="pic" sz="quarter" idx="24" hasCustomPrompt="1"/>
          </p:nvPr>
        </p:nvSpPr>
        <p:spPr>
          <a:xfrm>
            <a:off x="4600574" y="2584309"/>
            <a:ext cx="2243138" cy="2527864"/>
          </a:xfrm>
          <a:prstGeom prst="rect">
            <a:avLst/>
          </a:prstGeom>
          <a:solidFill>
            <a:schemeClr val="bg2"/>
          </a:solidFill>
          <a:ln w="3175">
            <a:noFill/>
          </a:ln>
        </p:spPr>
        <p:txBody>
          <a:bodyPr/>
          <a:lstStyle>
            <a:lvl1pPr>
              <a:defRPr sz="900"/>
            </a:lvl1pPr>
          </a:lstStyle>
          <a:p>
            <a:r>
              <a:rPr lang="en-US"/>
              <a:t>Image holder</a:t>
            </a:r>
            <a:endParaRPr lang="en-US" dirty="0"/>
          </a:p>
        </p:txBody>
      </p:sp>
      <p:sp>
        <p:nvSpPr>
          <p:cNvPr id="32" name="Picture Placeholder 3"/>
          <p:cNvSpPr>
            <a:spLocks noGrp="1"/>
          </p:cNvSpPr>
          <p:nvPr>
            <p:ph type="pic" sz="quarter" idx="25" hasCustomPrompt="1"/>
          </p:nvPr>
        </p:nvSpPr>
        <p:spPr>
          <a:xfrm>
            <a:off x="6900862" y="2584309"/>
            <a:ext cx="2243138" cy="2527864"/>
          </a:xfrm>
          <a:prstGeom prst="rect">
            <a:avLst/>
          </a:prstGeom>
          <a:solidFill>
            <a:schemeClr val="bg2"/>
          </a:solidFill>
          <a:ln w="3175">
            <a:noFill/>
          </a:ln>
        </p:spPr>
        <p:txBody>
          <a:bodyPr/>
          <a:lstStyle>
            <a:lvl1pPr>
              <a:defRPr sz="900"/>
            </a:lvl1pPr>
          </a:lstStyle>
          <a:p>
            <a:r>
              <a:rPr lang="en-US"/>
              <a:t>Image holder</a:t>
            </a:r>
            <a:endParaRPr lang="en-US" dirty="0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26" hasCustomPrompt="1"/>
          </p:nvPr>
        </p:nvSpPr>
        <p:spPr>
          <a:xfrm>
            <a:off x="5522976" y="-20038"/>
            <a:ext cx="3621024" cy="2527864"/>
          </a:xfrm>
          <a:prstGeom prst="rect">
            <a:avLst/>
          </a:prstGeom>
          <a:solidFill>
            <a:schemeClr val="bg2"/>
          </a:solidFill>
          <a:ln w="3175">
            <a:noFill/>
          </a:ln>
        </p:spPr>
        <p:txBody>
          <a:bodyPr/>
          <a:lstStyle>
            <a:lvl1pPr>
              <a:defRPr sz="900"/>
            </a:lvl1pPr>
          </a:lstStyle>
          <a:p>
            <a:r>
              <a:rPr lang="en-US"/>
              <a:t>Image holder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9434332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80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20" hasCustomPrompt="1"/>
          </p:nvPr>
        </p:nvSpPr>
        <p:spPr>
          <a:xfrm>
            <a:off x="9940" y="0"/>
            <a:ext cx="9134061" cy="2263913"/>
          </a:xfrm>
          <a:prstGeom prst="rect">
            <a:avLst/>
          </a:prstGeom>
          <a:solidFill>
            <a:schemeClr val="bg2"/>
          </a:solidFill>
          <a:ln w="3175">
            <a:noFill/>
          </a:ln>
        </p:spPr>
        <p:txBody>
          <a:bodyPr/>
          <a:lstStyle>
            <a:lvl1pPr>
              <a:defRPr sz="900"/>
            </a:lvl1pPr>
          </a:lstStyle>
          <a:p>
            <a:r>
              <a:rPr lang="en-US"/>
              <a:t>Image holder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4215056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80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20" hasCustomPrompt="1"/>
          </p:nvPr>
        </p:nvSpPr>
        <p:spPr>
          <a:xfrm>
            <a:off x="2670048" y="0"/>
            <a:ext cx="2496312" cy="5715000"/>
          </a:xfrm>
          <a:prstGeom prst="rect">
            <a:avLst/>
          </a:prstGeom>
          <a:solidFill>
            <a:schemeClr val="bg2"/>
          </a:solidFill>
          <a:ln w="3175">
            <a:noFill/>
          </a:ln>
        </p:spPr>
        <p:txBody>
          <a:bodyPr/>
          <a:lstStyle>
            <a:lvl1pPr>
              <a:defRPr sz="900"/>
            </a:lvl1pPr>
          </a:lstStyle>
          <a:p>
            <a:r>
              <a:rPr lang="en-US"/>
              <a:t>Image holder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7269758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80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3"/>
          <p:cNvSpPr>
            <a:spLocks noGrp="1"/>
          </p:cNvSpPr>
          <p:nvPr>
            <p:ph type="pic" sz="quarter" idx="20" hasCustomPrompt="1"/>
          </p:nvPr>
        </p:nvSpPr>
        <p:spPr>
          <a:xfrm>
            <a:off x="3145536" y="0"/>
            <a:ext cx="5998464" cy="4178300"/>
          </a:xfrm>
          <a:prstGeom prst="rect">
            <a:avLst/>
          </a:prstGeom>
          <a:solidFill>
            <a:schemeClr val="bg2"/>
          </a:solidFill>
          <a:ln w="3175">
            <a:noFill/>
          </a:ln>
        </p:spPr>
        <p:txBody>
          <a:bodyPr/>
          <a:lstStyle>
            <a:lvl1pPr>
              <a:defRPr sz="900"/>
            </a:lvl1pPr>
          </a:lstStyle>
          <a:p>
            <a:r>
              <a:rPr lang="en-US"/>
              <a:t>Image holder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9213403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80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Slide">
    <p:bg>
      <p:bgPr>
        <a:blipFill dpi="0" rotWithShape="1">
          <a:blip r:embed="rId2">
            <a:lum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 radius="12"/>
                    </a14:imgEffect>
                  </a14:imgLayer>
                </a14:imgProps>
              </a:ext>
            </a:extLst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3"/>
          <p:cNvSpPr>
            <a:spLocks noGrp="1"/>
          </p:cNvSpPr>
          <p:nvPr>
            <p:ph type="pic" sz="quarter" idx="20" hasCustomPrompt="1"/>
          </p:nvPr>
        </p:nvSpPr>
        <p:spPr>
          <a:xfrm>
            <a:off x="3802403" y="1382809"/>
            <a:ext cx="1539194" cy="1470789"/>
          </a:xfrm>
          <a:prstGeom prst="ellipse">
            <a:avLst/>
          </a:prstGeom>
          <a:solidFill>
            <a:schemeClr val="bg2"/>
          </a:solidFill>
          <a:ln w="3175">
            <a:noFill/>
          </a:ln>
        </p:spPr>
        <p:txBody>
          <a:bodyPr/>
          <a:lstStyle>
            <a:lvl1pPr>
              <a:defRPr sz="900"/>
            </a:lvl1pPr>
          </a:lstStyle>
          <a:p>
            <a:r>
              <a:rPr lang="en-US"/>
              <a:t>Image holder</a:t>
            </a:r>
            <a:endParaRPr lang="en-US" dirty="0"/>
          </a:p>
        </p:txBody>
      </p:sp>
      <p:sp>
        <p:nvSpPr>
          <p:cNvPr id="4" name="Oval 3"/>
          <p:cNvSpPr/>
          <p:nvPr userDrawn="1"/>
        </p:nvSpPr>
        <p:spPr>
          <a:xfrm>
            <a:off x="3722370" y="1312164"/>
            <a:ext cx="1699260" cy="1620972"/>
          </a:xfrm>
          <a:prstGeom prst="ellipse">
            <a:avLst/>
          </a:prstGeom>
          <a:solidFill>
            <a:schemeClr val="bg1">
              <a:lumMod val="95000"/>
              <a:alpha val="48000"/>
            </a:schemeClr>
          </a:soli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</p:spTree>
    <p:extLst>
      <p:ext uri="{BB962C8B-B14F-4D97-AF65-F5344CB8AC3E}">
        <p14:creationId xmlns:p14="http://schemas.microsoft.com/office/powerpoint/2010/main" val="95369980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80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3"/>
          <p:cNvSpPr>
            <a:spLocks noGrp="1"/>
          </p:cNvSpPr>
          <p:nvPr>
            <p:ph type="pic" sz="quarter" idx="20" hasCustomPrompt="1"/>
          </p:nvPr>
        </p:nvSpPr>
        <p:spPr>
          <a:xfrm>
            <a:off x="233172" y="215900"/>
            <a:ext cx="8677656" cy="4358640"/>
          </a:xfrm>
          <a:prstGeom prst="rect">
            <a:avLst/>
          </a:prstGeom>
          <a:solidFill>
            <a:schemeClr val="bg2"/>
          </a:solidFill>
          <a:ln w="3175">
            <a:noFill/>
          </a:ln>
        </p:spPr>
        <p:txBody>
          <a:bodyPr/>
          <a:lstStyle>
            <a:lvl1pPr>
              <a:defRPr sz="900"/>
            </a:lvl1pPr>
          </a:lstStyle>
          <a:p>
            <a:r>
              <a:rPr lang="en-US"/>
              <a:t>Image holder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88357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  <p:extLst>
    <p:ext uri="{DCECCB84-F9BA-43D5-87BE-67443E8EF086}">
      <p15:sldGuideLst xmlns:p15="http://schemas.microsoft.com/office/powerpoint/2012/main">
        <p15:guide id="1" orient="horz" pos="180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3"/>
          <p:cNvSpPr>
            <a:spLocks noGrp="1"/>
          </p:cNvSpPr>
          <p:nvPr>
            <p:ph type="pic" sz="quarter" idx="20" hasCustomPrompt="1"/>
          </p:nvPr>
        </p:nvSpPr>
        <p:spPr>
          <a:xfrm>
            <a:off x="1" y="-48260"/>
            <a:ext cx="9143999" cy="4124960"/>
          </a:xfrm>
          <a:prstGeom prst="rect">
            <a:avLst/>
          </a:prstGeom>
          <a:solidFill>
            <a:schemeClr val="bg2"/>
          </a:solidFill>
          <a:ln w="3175">
            <a:noFill/>
          </a:ln>
        </p:spPr>
        <p:txBody>
          <a:bodyPr/>
          <a:lstStyle>
            <a:lvl1pPr>
              <a:defRPr sz="900"/>
            </a:lvl1pPr>
          </a:lstStyle>
          <a:p>
            <a:r>
              <a:rPr lang="en-US"/>
              <a:t>Image holder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7966743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80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748615" y="418667"/>
            <a:ext cx="7669435" cy="392804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algn="ctr">
              <a:defRPr sz="2800" b="1" baseline="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748615" y="851589"/>
            <a:ext cx="7669435" cy="223051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lvl1pPr marL="0" indent="0" algn="ctr">
              <a:buNone/>
              <a:defRPr sz="1000" b="0" i="0" baseline="0">
                <a:solidFill>
                  <a:schemeClr val="bg1">
                    <a:lumMod val="50000"/>
                  </a:schemeClr>
                </a:solidFill>
                <a:latin typeface="+mn-lt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r>
              <a:rPr lang="en-US" dirty="0"/>
              <a:t>Type the subtitle of your great here</a:t>
            </a:r>
          </a:p>
        </p:txBody>
      </p:sp>
      <p:sp>
        <p:nvSpPr>
          <p:cNvPr id="6" name="Oval 5"/>
          <p:cNvSpPr/>
          <p:nvPr userDrawn="1"/>
        </p:nvSpPr>
        <p:spPr>
          <a:xfrm>
            <a:off x="8638765" y="5206505"/>
            <a:ext cx="338170" cy="330130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7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570107" y="5218994"/>
            <a:ext cx="475487" cy="305152"/>
          </a:xfrm>
          <a:prstGeom prst="rect">
            <a:avLst/>
          </a:prstGeom>
        </p:spPr>
        <p:txBody>
          <a:bodyPr anchor="ctr"/>
          <a:lstStyle>
            <a:lvl1pPr algn="ctr">
              <a:defRPr sz="1000" b="1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fld id="{C136B7D2-B98C-44FD-8D04-7EC62A564975}" type="slidenum">
              <a:rPr lang="en-US" smtClean="0"/>
              <a:pPr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8396562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80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3"/>
          <p:cNvSpPr>
            <a:spLocks noGrp="1"/>
          </p:cNvSpPr>
          <p:nvPr>
            <p:ph type="pic" sz="quarter" idx="20" hasCustomPrompt="1"/>
          </p:nvPr>
        </p:nvSpPr>
        <p:spPr>
          <a:xfrm>
            <a:off x="722067" y="1585919"/>
            <a:ext cx="4261417" cy="3331876"/>
          </a:xfrm>
          <a:prstGeom prst="rect">
            <a:avLst/>
          </a:prstGeom>
          <a:solidFill>
            <a:schemeClr val="bg2"/>
          </a:solidFill>
          <a:ln w="3175">
            <a:noFill/>
          </a:ln>
        </p:spPr>
        <p:txBody>
          <a:bodyPr/>
          <a:lstStyle>
            <a:lvl1pPr>
              <a:defRPr sz="900"/>
            </a:lvl1pPr>
          </a:lstStyle>
          <a:p>
            <a:r>
              <a:rPr lang="en-US"/>
              <a:t>Image holder</a:t>
            </a:r>
            <a:endParaRPr lang="en-US" dirty="0"/>
          </a:p>
        </p:txBody>
      </p:sp>
      <p:sp>
        <p:nvSpPr>
          <p:cNvPr id="5" name="Oval 4"/>
          <p:cNvSpPr/>
          <p:nvPr userDrawn="1"/>
        </p:nvSpPr>
        <p:spPr>
          <a:xfrm>
            <a:off x="8638765" y="5206505"/>
            <a:ext cx="338170" cy="330130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8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570107" y="5218994"/>
            <a:ext cx="475487" cy="305152"/>
          </a:xfrm>
          <a:prstGeom prst="rect">
            <a:avLst/>
          </a:prstGeom>
        </p:spPr>
        <p:txBody>
          <a:bodyPr anchor="ctr"/>
          <a:lstStyle>
            <a:lvl1pPr algn="ctr">
              <a:defRPr sz="1000" b="1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fld id="{C136B7D2-B98C-44FD-8D04-7EC62A564975}" type="slidenum">
              <a:rPr lang="en-US" smtClean="0"/>
              <a:pPr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986151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  <p:extLst>
    <p:ext uri="{DCECCB84-F9BA-43D5-87BE-67443E8EF086}">
      <p15:sldGuideLst xmlns:p15="http://schemas.microsoft.com/office/powerpoint/2012/main">
        <p15:guide id="1" orient="horz" pos="180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2"/>
          <p:cNvSpPr>
            <a:spLocks noGrp="1"/>
          </p:cNvSpPr>
          <p:nvPr>
            <p:ph type="pic" sz="quarter" idx="16" hasCustomPrompt="1"/>
          </p:nvPr>
        </p:nvSpPr>
        <p:spPr>
          <a:xfrm>
            <a:off x="0" y="1"/>
            <a:ext cx="9144000" cy="5714999"/>
          </a:xfrm>
          <a:prstGeom prst="rect">
            <a:avLst/>
          </a:prstGeom>
          <a:solidFill>
            <a:schemeClr val="bg1">
              <a:lumMod val="95000"/>
            </a:schemeClr>
          </a:solidFill>
          <a:ln w="25400">
            <a:noFill/>
          </a:ln>
          <a:effectLst/>
        </p:spPr>
        <p:txBody>
          <a:bodyPr anchor="b" anchorCtr="1"/>
          <a:lstStyle>
            <a:lvl1pPr algn="ctr" rtl="0">
              <a:buNone/>
              <a:defRPr sz="900" baseline="0"/>
            </a:lvl1pPr>
          </a:lstStyle>
          <a:p>
            <a:r>
              <a:rPr lang="en-US" dirty="0"/>
              <a:t>Image holder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2"/>
          <p:cNvSpPr>
            <a:spLocks noGrp="1"/>
          </p:cNvSpPr>
          <p:nvPr>
            <p:ph type="pic" sz="quarter" idx="16" hasCustomPrompt="1"/>
          </p:nvPr>
        </p:nvSpPr>
        <p:spPr>
          <a:xfrm>
            <a:off x="0" y="1"/>
            <a:ext cx="9144000" cy="5714999"/>
          </a:xfrm>
          <a:prstGeom prst="rect">
            <a:avLst/>
          </a:prstGeom>
          <a:solidFill>
            <a:schemeClr val="bg1">
              <a:lumMod val="95000"/>
            </a:schemeClr>
          </a:solidFill>
          <a:ln w="25400">
            <a:noFill/>
          </a:ln>
          <a:effectLst/>
        </p:spPr>
        <p:txBody>
          <a:bodyPr anchor="b" anchorCtr="1"/>
          <a:lstStyle>
            <a:lvl1pPr algn="ctr" rtl="0">
              <a:buNone/>
              <a:defRPr sz="900" baseline="0"/>
            </a:lvl1pPr>
          </a:lstStyle>
          <a:p>
            <a:r>
              <a:rPr lang="en-US" dirty="0"/>
              <a:t>Image holder</a:t>
            </a:r>
          </a:p>
        </p:txBody>
      </p:sp>
    </p:spTree>
    <p:extLst>
      <p:ext uri="{BB962C8B-B14F-4D97-AF65-F5344CB8AC3E}">
        <p14:creationId xmlns:p14="http://schemas.microsoft.com/office/powerpoint/2010/main" val="33159589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748615" y="418667"/>
            <a:ext cx="7669435" cy="392804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algn="ctr">
              <a:defRPr sz="2800" b="1" baseline="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748615" y="851589"/>
            <a:ext cx="7669435" cy="223051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lvl1pPr marL="0" indent="0" algn="ctr">
              <a:buNone/>
              <a:defRPr sz="1000" b="0" i="0" baseline="0">
                <a:solidFill>
                  <a:schemeClr val="bg1">
                    <a:lumMod val="50000"/>
                  </a:schemeClr>
                </a:solidFill>
                <a:latin typeface="+mn-lt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r>
              <a:rPr lang="en-US" dirty="0"/>
              <a:t>Type the subtitle of your great here</a:t>
            </a:r>
          </a:p>
        </p:txBody>
      </p:sp>
      <p:sp>
        <p:nvSpPr>
          <p:cNvPr id="13" name="Picture Placeholder 3"/>
          <p:cNvSpPr>
            <a:spLocks noGrp="1"/>
          </p:cNvSpPr>
          <p:nvPr>
            <p:ph type="pic" sz="quarter" idx="20" hasCustomPrompt="1"/>
          </p:nvPr>
        </p:nvSpPr>
        <p:spPr>
          <a:xfrm>
            <a:off x="3370580" y="1536700"/>
            <a:ext cx="2496312" cy="3169920"/>
          </a:xfrm>
          <a:prstGeom prst="rect">
            <a:avLst/>
          </a:prstGeom>
          <a:solidFill>
            <a:schemeClr val="bg2"/>
          </a:solidFill>
          <a:ln w="3175">
            <a:noFill/>
          </a:ln>
        </p:spPr>
        <p:txBody>
          <a:bodyPr/>
          <a:lstStyle>
            <a:lvl1pPr>
              <a:defRPr sz="900"/>
            </a:lvl1pPr>
          </a:lstStyle>
          <a:p>
            <a:r>
              <a:rPr lang="en-US"/>
              <a:t>Image holder</a:t>
            </a:r>
            <a:endParaRPr lang="en-US" dirty="0"/>
          </a:p>
        </p:txBody>
      </p:sp>
      <p:sp>
        <p:nvSpPr>
          <p:cNvPr id="14" name="Picture Placeholder 3"/>
          <p:cNvSpPr>
            <a:spLocks noGrp="1"/>
          </p:cNvSpPr>
          <p:nvPr>
            <p:ph type="pic" sz="quarter" idx="21" hasCustomPrompt="1"/>
          </p:nvPr>
        </p:nvSpPr>
        <p:spPr>
          <a:xfrm>
            <a:off x="5879592" y="1536700"/>
            <a:ext cx="2496312" cy="3169920"/>
          </a:xfrm>
          <a:prstGeom prst="rect">
            <a:avLst/>
          </a:prstGeom>
          <a:solidFill>
            <a:schemeClr val="bg2"/>
          </a:solidFill>
          <a:ln w="3175">
            <a:noFill/>
          </a:ln>
        </p:spPr>
        <p:txBody>
          <a:bodyPr/>
          <a:lstStyle>
            <a:lvl1pPr>
              <a:defRPr sz="900"/>
            </a:lvl1pPr>
          </a:lstStyle>
          <a:p>
            <a:r>
              <a:rPr lang="en-US"/>
              <a:t>Image holder</a:t>
            </a:r>
            <a:endParaRPr lang="en-US" dirty="0"/>
          </a:p>
        </p:txBody>
      </p:sp>
      <p:sp>
        <p:nvSpPr>
          <p:cNvPr id="8" name="Oval 7"/>
          <p:cNvSpPr/>
          <p:nvPr userDrawn="1"/>
        </p:nvSpPr>
        <p:spPr>
          <a:xfrm>
            <a:off x="8638765" y="5206505"/>
            <a:ext cx="338170" cy="330130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1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570107" y="5218994"/>
            <a:ext cx="475487" cy="305152"/>
          </a:xfrm>
          <a:prstGeom prst="rect">
            <a:avLst/>
          </a:prstGeom>
        </p:spPr>
        <p:txBody>
          <a:bodyPr anchor="ctr"/>
          <a:lstStyle>
            <a:lvl1pPr algn="ctr">
              <a:defRPr sz="1000" b="1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fld id="{C136B7D2-B98C-44FD-8D04-7EC62A564975}" type="slidenum">
              <a:rPr lang="en-US" smtClean="0"/>
              <a:pPr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8138859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80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748615" y="418667"/>
            <a:ext cx="7669435" cy="392804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algn="ctr">
              <a:defRPr sz="2800" b="1" baseline="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748615" y="851589"/>
            <a:ext cx="7669435" cy="223051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lvl1pPr marL="0" indent="0" algn="ctr">
              <a:buNone/>
              <a:defRPr sz="1000" b="0" i="0" baseline="0">
                <a:solidFill>
                  <a:schemeClr val="bg1">
                    <a:lumMod val="50000"/>
                  </a:schemeClr>
                </a:solidFill>
                <a:latin typeface="+mn-lt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r>
              <a:rPr lang="en-US" dirty="0"/>
              <a:t>Type the subtitle of your great here</a:t>
            </a:r>
          </a:p>
        </p:txBody>
      </p:sp>
      <p:sp>
        <p:nvSpPr>
          <p:cNvPr id="8" name="Picture Placeholder 3"/>
          <p:cNvSpPr>
            <a:spLocks noGrp="1"/>
          </p:cNvSpPr>
          <p:nvPr>
            <p:ph type="pic" sz="quarter" idx="22" hasCustomPrompt="1"/>
          </p:nvPr>
        </p:nvSpPr>
        <p:spPr>
          <a:xfrm>
            <a:off x="768096" y="1536700"/>
            <a:ext cx="2546604" cy="3169920"/>
          </a:xfrm>
          <a:prstGeom prst="rect">
            <a:avLst/>
          </a:prstGeom>
          <a:solidFill>
            <a:schemeClr val="bg2"/>
          </a:solidFill>
          <a:ln w="3175">
            <a:noFill/>
          </a:ln>
        </p:spPr>
        <p:txBody>
          <a:bodyPr/>
          <a:lstStyle>
            <a:lvl1pPr>
              <a:defRPr sz="900"/>
            </a:lvl1pPr>
          </a:lstStyle>
          <a:p>
            <a:r>
              <a:rPr lang="en-US"/>
              <a:t>Image holder</a:t>
            </a:r>
            <a:endParaRPr lang="en-US" dirty="0"/>
          </a:p>
        </p:txBody>
      </p:sp>
      <p:sp>
        <p:nvSpPr>
          <p:cNvPr id="16" name="Picture Placeholder 3"/>
          <p:cNvSpPr>
            <a:spLocks noGrp="1"/>
          </p:cNvSpPr>
          <p:nvPr>
            <p:ph type="pic" sz="quarter" idx="23" hasCustomPrompt="1"/>
          </p:nvPr>
        </p:nvSpPr>
        <p:spPr>
          <a:xfrm>
            <a:off x="3304794" y="1536700"/>
            <a:ext cx="2546604" cy="3169920"/>
          </a:xfrm>
          <a:prstGeom prst="rect">
            <a:avLst/>
          </a:prstGeom>
          <a:solidFill>
            <a:schemeClr val="bg2"/>
          </a:solidFill>
          <a:ln w="3175">
            <a:noFill/>
          </a:ln>
        </p:spPr>
        <p:txBody>
          <a:bodyPr/>
          <a:lstStyle>
            <a:lvl1pPr>
              <a:defRPr sz="900"/>
            </a:lvl1pPr>
          </a:lstStyle>
          <a:p>
            <a:r>
              <a:rPr lang="en-US"/>
              <a:t>Image holder</a:t>
            </a:r>
            <a:endParaRPr lang="en-US" dirty="0"/>
          </a:p>
        </p:txBody>
      </p:sp>
      <p:sp>
        <p:nvSpPr>
          <p:cNvPr id="17" name="Picture Placeholder 3"/>
          <p:cNvSpPr>
            <a:spLocks noGrp="1"/>
          </p:cNvSpPr>
          <p:nvPr>
            <p:ph type="pic" sz="quarter" idx="24" hasCustomPrompt="1"/>
          </p:nvPr>
        </p:nvSpPr>
        <p:spPr>
          <a:xfrm>
            <a:off x="5841492" y="1536700"/>
            <a:ext cx="2546604" cy="3169920"/>
          </a:xfrm>
          <a:prstGeom prst="rect">
            <a:avLst/>
          </a:prstGeom>
          <a:solidFill>
            <a:schemeClr val="bg2"/>
          </a:solidFill>
          <a:ln w="3175">
            <a:noFill/>
          </a:ln>
        </p:spPr>
        <p:txBody>
          <a:bodyPr/>
          <a:lstStyle>
            <a:lvl1pPr>
              <a:defRPr sz="900"/>
            </a:lvl1pPr>
          </a:lstStyle>
          <a:p>
            <a:r>
              <a:rPr lang="en-US"/>
              <a:t>Image holder</a:t>
            </a:r>
            <a:endParaRPr lang="en-US" dirty="0"/>
          </a:p>
        </p:txBody>
      </p:sp>
      <p:sp>
        <p:nvSpPr>
          <p:cNvPr id="11" name="Oval 10"/>
          <p:cNvSpPr/>
          <p:nvPr userDrawn="1"/>
        </p:nvSpPr>
        <p:spPr>
          <a:xfrm>
            <a:off x="8638765" y="5206505"/>
            <a:ext cx="338170" cy="330130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3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570107" y="5218994"/>
            <a:ext cx="475487" cy="305152"/>
          </a:xfrm>
          <a:prstGeom prst="rect">
            <a:avLst/>
          </a:prstGeom>
        </p:spPr>
        <p:txBody>
          <a:bodyPr anchor="ctr"/>
          <a:lstStyle>
            <a:lvl1pPr algn="ctr">
              <a:defRPr sz="1000" b="1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fld id="{C136B7D2-B98C-44FD-8D04-7EC62A564975}" type="slidenum">
              <a:rPr lang="en-US" smtClean="0"/>
              <a:pPr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9974587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80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748615" y="418667"/>
            <a:ext cx="7669435" cy="392804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algn="ctr">
              <a:defRPr sz="2800" b="1" baseline="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748615" y="851589"/>
            <a:ext cx="7669435" cy="223051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lvl1pPr marL="0" indent="0" algn="ctr">
              <a:buNone/>
              <a:defRPr sz="1000" b="0" i="0" baseline="0">
                <a:solidFill>
                  <a:schemeClr val="bg1">
                    <a:lumMod val="50000"/>
                  </a:schemeClr>
                </a:solidFill>
                <a:latin typeface="+mn-lt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r>
              <a:rPr lang="en-US" dirty="0"/>
              <a:t>Type the subtitle of your great here</a:t>
            </a:r>
          </a:p>
        </p:txBody>
      </p:sp>
      <p:sp>
        <p:nvSpPr>
          <p:cNvPr id="11" name="Picture Placeholder 3"/>
          <p:cNvSpPr>
            <a:spLocks noGrp="1"/>
          </p:cNvSpPr>
          <p:nvPr>
            <p:ph type="pic" sz="quarter" idx="20" hasCustomPrompt="1"/>
          </p:nvPr>
        </p:nvSpPr>
        <p:spPr>
          <a:xfrm>
            <a:off x="768097" y="1668782"/>
            <a:ext cx="4927026" cy="3037839"/>
          </a:xfrm>
          <a:prstGeom prst="rect">
            <a:avLst/>
          </a:prstGeom>
          <a:solidFill>
            <a:schemeClr val="bg2"/>
          </a:solidFill>
          <a:ln w="3175">
            <a:noFill/>
          </a:ln>
        </p:spPr>
        <p:txBody>
          <a:bodyPr/>
          <a:lstStyle>
            <a:lvl1pPr>
              <a:defRPr sz="900"/>
            </a:lvl1pPr>
          </a:lstStyle>
          <a:p>
            <a:r>
              <a:rPr lang="en-US"/>
              <a:t>Image holder</a:t>
            </a:r>
            <a:endParaRPr lang="en-US" dirty="0"/>
          </a:p>
        </p:txBody>
      </p:sp>
      <p:sp>
        <p:nvSpPr>
          <p:cNvPr id="7" name="Oval 6"/>
          <p:cNvSpPr/>
          <p:nvPr userDrawn="1"/>
        </p:nvSpPr>
        <p:spPr>
          <a:xfrm>
            <a:off x="8638765" y="5206505"/>
            <a:ext cx="338170" cy="330130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8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570107" y="5218994"/>
            <a:ext cx="475487" cy="305152"/>
          </a:xfrm>
          <a:prstGeom prst="rect">
            <a:avLst/>
          </a:prstGeom>
        </p:spPr>
        <p:txBody>
          <a:bodyPr anchor="ctr"/>
          <a:lstStyle>
            <a:lvl1pPr algn="ctr">
              <a:defRPr sz="1000" b="1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fld id="{C136B7D2-B98C-44FD-8D04-7EC62A564975}" type="slidenum">
              <a:rPr lang="en-US" smtClean="0"/>
              <a:pPr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7955205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80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748615" y="418667"/>
            <a:ext cx="7669435" cy="392804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algn="ctr">
              <a:defRPr sz="2800" b="1" baseline="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748615" y="851589"/>
            <a:ext cx="7669435" cy="223051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lvl1pPr marL="0" indent="0" algn="ctr">
              <a:buNone/>
              <a:defRPr sz="1000" b="0" i="0" baseline="0">
                <a:solidFill>
                  <a:schemeClr val="bg1">
                    <a:lumMod val="50000"/>
                  </a:schemeClr>
                </a:solidFill>
                <a:latin typeface="+mn-lt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r>
              <a:rPr lang="en-US" dirty="0"/>
              <a:t>Type the subtitle of your great here</a:t>
            </a:r>
          </a:p>
        </p:txBody>
      </p:sp>
      <p:sp>
        <p:nvSpPr>
          <p:cNvPr id="13" name="Picture Placeholder 3"/>
          <p:cNvSpPr>
            <a:spLocks noGrp="1"/>
          </p:cNvSpPr>
          <p:nvPr>
            <p:ph type="pic" sz="quarter" idx="21" hasCustomPrompt="1"/>
          </p:nvPr>
        </p:nvSpPr>
        <p:spPr>
          <a:xfrm>
            <a:off x="1077088" y="1906523"/>
            <a:ext cx="1281361" cy="1299803"/>
          </a:xfrm>
          <a:prstGeom prst="ellipse">
            <a:avLst/>
          </a:prstGeom>
          <a:solidFill>
            <a:schemeClr val="bg2"/>
          </a:solidFill>
          <a:ln w="133350">
            <a:noFill/>
          </a:ln>
          <a:effectLst/>
        </p:spPr>
        <p:txBody>
          <a:bodyPr/>
          <a:lstStyle>
            <a:lvl1pPr>
              <a:defRPr sz="900"/>
            </a:lvl1pPr>
          </a:lstStyle>
          <a:p>
            <a:r>
              <a:rPr lang="en-US"/>
              <a:t>Image holder</a:t>
            </a:r>
            <a:endParaRPr lang="en-US" dirty="0"/>
          </a:p>
        </p:txBody>
      </p:sp>
      <p:sp>
        <p:nvSpPr>
          <p:cNvPr id="14" name="Picture Placeholder 3"/>
          <p:cNvSpPr>
            <a:spLocks noGrp="1"/>
          </p:cNvSpPr>
          <p:nvPr>
            <p:ph type="pic" sz="quarter" idx="22" hasCustomPrompt="1"/>
          </p:nvPr>
        </p:nvSpPr>
        <p:spPr>
          <a:xfrm>
            <a:off x="2979040" y="1906523"/>
            <a:ext cx="1281361" cy="1299803"/>
          </a:xfrm>
          <a:prstGeom prst="ellipse">
            <a:avLst/>
          </a:prstGeom>
          <a:solidFill>
            <a:schemeClr val="bg2"/>
          </a:solidFill>
          <a:ln w="133350">
            <a:noFill/>
          </a:ln>
          <a:effectLst/>
        </p:spPr>
        <p:txBody>
          <a:bodyPr/>
          <a:lstStyle>
            <a:lvl1pPr>
              <a:defRPr sz="900"/>
            </a:lvl1pPr>
          </a:lstStyle>
          <a:p>
            <a:r>
              <a:rPr lang="en-US"/>
              <a:t>Image holder</a:t>
            </a:r>
            <a:endParaRPr lang="en-US" dirty="0"/>
          </a:p>
        </p:txBody>
      </p:sp>
      <p:sp>
        <p:nvSpPr>
          <p:cNvPr id="15" name="Picture Placeholder 3"/>
          <p:cNvSpPr>
            <a:spLocks noGrp="1"/>
          </p:cNvSpPr>
          <p:nvPr>
            <p:ph type="pic" sz="quarter" idx="23" hasCustomPrompt="1"/>
          </p:nvPr>
        </p:nvSpPr>
        <p:spPr>
          <a:xfrm>
            <a:off x="4880992" y="1906523"/>
            <a:ext cx="1281361" cy="1299803"/>
          </a:xfrm>
          <a:prstGeom prst="ellipse">
            <a:avLst/>
          </a:prstGeom>
          <a:solidFill>
            <a:schemeClr val="bg2"/>
          </a:solidFill>
          <a:ln w="133350">
            <a:noFill/>
          </a:ln>
          <a:effectLst/>
        </p:spPr>
        <p:txBody>
          <a:bodyPr/>
          <a:lstStyle>
            <a:lvl1pPr>
              <a:defRPr sz="900"/>
            </a:lvl1pPr>
          </a:lstStyle>
          <a:p>
            <a:r>
              <a:rPr lang="en-US"/>
              <a:t>Image holder</a:t>
            </a:r>
            <a:endParaRPr lang="en-US" dirty="0"/>
          </a:p>
        </p:txBody>
      </p:sp>
      <p:sp>
        <p:nvSpPr>
          <p:cNvPr id="16" name="Picture Placeholder 3"/>
          <p:cNvSpPr>
            <a:spLocks noGrp="1"/>
          </p:cNvSpPr>
          <p:nvPr>
            <p:ph type="pic" sz="quarter" idx="24" hasCustomPrompt="1"/>
          </p:nvPr>
        </p:nvSpPr>
        <p:spPr>
          <a:xfrm>
            <a:off x="6782944" y="1959439"/>
            <a:ext cx="1281361" cy="1299803"/>
          </a:xfrm>
          <a:prstGeom prst="ellipse">
            <a:avLst/>
          </a:prstGeom>
          <a:solidFill>
            <a:schemeClr val="bg2"/>
          </a:solidFill>
          <a:ln w="133350">
            <a:noFill/>
          </a:ln>
          <a:effectLst/>
        </p:spPr>
        <p:txBody>
          <a:bodyPr/>
          <a:lstStyle>
            <a:lvl1pPr>
              <a:defRPr sz="900"/>
            </a:lvl1pPr>
          </a:lstStyle>
          <a:p>
            <a:r>
              <a:rPr lang="en-US"/>
              <a:t>Image holder</a:t>
            </a:r>
            <a:endParaRPr lang="en-US" dirty="0"/>
          </a:p>
        </p:txBody>
      </p:sp>
      <p:sp>
        <p:nvSpPr>
          <p:cNvPr id="11" name="Oval 10"/>
          <p:cNvSpPr/>
          <p:nvPr userDrawn="1"/>
        </p:nvSpPr>
        <p:spPr>
          <a:xfrm>
            <a:off x="8638765" y="5206505"/>
            <a:ext cx="338170" cy="330130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7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570107" y="5218994"/>
            <a:ext cx="475487" cy="305152"/>
          </a:xfrm>
          <a:prstGeom prst="rect">
            <a:avLst/>
          </a:prstGeom>
        </p:spPr>
        <p:txBody>
          <a:bodyPr anchor="ctr"/>
          <a:lstStyle>
            <a:lvl1pPr algn="ctr">
              <a:defRPr sz="1000" b="1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fld id="{C136B7D2-B98C-44FD-8D04-7EC62A564975}" type="slidenum">
              <a:rPr lang="en-US" smtClean="0"/>
              <a:pPr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1226867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80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748615" y="418667"/>
            <a:ext cx="7669435" cy="392804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algn="ctr">
              <a:defRPr sz="2800" b="1" baseline="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748615" y="851589"/>
            <a:ext cx="7669435" cy="223051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lvl1pPr marL="0" indent="0" algn="ctr">
              <a:buNone/>
              <a:defRPr sz="1000" b="0" i="0" baseline="0">
                <a:solidFill>
                  <a:schemeClr val="bg1">
                    <a:lumMod val="50000"/>
                  </a:schemeClr>
                </a:solidFill>
                <a:latin typeface="+mn-lt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r>
              <a:rPr lang="en-US" dirty="0"/>
              <a:t>Type the subtitle of your great here</a:t>
            </a:r>
          </a:p>
        </p:txBody>
      </p:sp>
      <p:sp>
        <p:nvSpPr>
          <p:cNvPr id="5" name="Oval 4"/>
          <p:cNvSpPr/>
          <p:nvPr userDrawn="1"/>
        </p:nvSpPr>
        <p:spPr>
          <a:xfrm>
            <a:off x="8638765" y="5206505"/>
            <a:ext cx="338170" cy="330130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2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570107" y="5218994"/>
            <a:ext cx="475487" cy="305152"/>
          </a:xfrm>
          <a:prstGeom prst="rect">
            <a:avLst/>
          </a:prstGeom>
        </p:spPr>
        <p:txBody>
          <a:bodyPr anchor="ctr"/>
          <a:lstStyle>
            <a:lvl1pPr algn="ctr">
              <a:defRPr sz="1000" b="1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fld id="{C136B7D2-B98C-44FD-8D04-7EC62A564975}" type="slidenum">
              <a:rPr lang="en-US" smtClean="0"/>
              <a:pPr/>
              <a:t>‹N°›</a:t>
            </a:fld>
            <a:endParaRPr lang="en-US" dirty="0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20" hasCustomPrompt="1"/>
          </p:nvPr>
        </p:nvSpPr>
        <p:spPr>
          <a:xfrm>
            <a:off x="1005840" y="1709290"/>
            <a:ext cx="1426464" cy="1717040"/>
          </a:xfrm>
          <a:prstGeom prst="rect">
            <a:avLst/>
          </a:prstGeom>
          <a:solidFill>
            <a:schemeClr val="bg2"/>
          </a:solidFill>
          <a:ln w="3175">
            <a:noFill/>
          </a:ln>
        </p:spPr>
        <p:txBody>
          <a:bodyPr/>
          <a:lstStyle>
            <a:lvl1pPr>
              <a:defRPr sz="900"/>
            </a:lvl1pPr>
          </a:lstStyle>
          <a:p>
            <a:r>
              <a:rPr lang="en-US"/>
              <a:t>Image holder</a:t>
            </a:r>
            <a:endParaRPr lang="en-US" dirty="0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21" hasCustomPrompt="1"/>
          </p:nvPr>
        </p:nvSpPr>
        <p:spPr>
          <a:xfrm>
            <a:off x="2907792" y="1709290"/>
            <a:ext cx="1426464" cy="1717040"/>
          </a:xfrm>
          <a:prstGeom prst="rect">
            <a:avLst/>
          </a:prstGeom>
          <a:solidFill>
            <a:schemeClr val="bg2"/>
          </a:solidFill>
          <a:ln w="3175">
            <a:noFill/>
          </a:ln>
        </p:spPr>
        <p:txBody>
          <a:bodyPr/>
          <a:lstStyle>
            <a:lvl1pPr>
              <a:defRPr sz="900"/>
            </a:lvl1pPr>
          </a:lstStyle>
          <a:p>
            <a:r>
              <a:rPr lang="en-US"/>
              <a:t>Image holder</a:t>
            </a:r>
            <a:endParaRPr lang="en-US" dirty="0"/>
          </a:p>
        </p:txBody>
      </p:sp>
      <p:sp>
        <p:nvSpPr>
          <p:cNvPr id="8" name="Picture Placeholder 3"/>
          <p:cNvSpPr>
            <a:spLocks noGrp="1"/>
          </p:cNvSpPr>
          <p:nvPr>
            <p:ph type="pic" sz="quarter" idx="22" hasCustomPrompt="1"/>
          </p:nvPr>
        </p:nvSpPr>
        <p:spPr>
          <a:xfrm>
            <a:off x="4809744" y="1709290"/>
            <a:ext cx="1426464" cy="1717040"/>
          </a:xfrm>
          <a:prstGeom prst="rect">
            <a:avLst/>
          </a:prstGeom>
          <a:solidFill>
            <a:schemeClr val="bg2"/>
          </a:solidFill>
          <a:ln w="3175">
            <a:noFill/>
          </a:ln>
        </p:spPr>
        <p:txBody>
          <a:bodyPr/>
          <a:lstStyle>
            <a:lvl1pPr>
              <a:defRPr sz="900"/>
            </a:lvl1pPr>
          </a:lstStyle>
          <a:p>
            <a:r>
              <a:rPr lang="en-US"/>
              <a:t>Image holder</a:t>
            </a:r>
            <a:endParaRPr lang="en-US" dirty="0"/>
          </a:p>
        </p:txBody>
      </p:sp>
      <p:sp>
        <p:nvSpPr>
          <p:cNvPr id="11" name="Picture Placeholder 3"/>
          <p:cNvSpPr>
            <a:spLocks noGrp="1"/>
          </p:cNvSpPr>
          <p:nvPr>
            <p:ph type="pic" sz="quarter" idx="23" hasCustomPrompt="1"/>
          </p:nvPr>
        </p:nvSpPr>
        <p:spPr>
          <a:xfrm>
            <a:off x="6711696" y="1709290"/>
            <a:ext cx="1426464" cy="1717040"/>
          </a:xfrm>
          <a:prstGeom prst="rect">
            <a:avLst/>
          </a:prstGeom>
          <a:solidFill>
            <a:schemeClr val="bg2"/>
          </a:solidFill>
          <a:ln w="3175">
            <a:noFill/>
          </a:ln>
        </p:spPr>
        <p:txBody>
          <a:bodyPr/>
          <a:lstStyle>
            <a:lvl1pPr>
              <a:defRPr sz="900"/>
            </a:lvl1pPr>
          </a:lstStyle>
          <a:p>
            <a:r>
              <a:rPr lang="en-US"/>
              <a:t>Image holder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89104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80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748615" y="418667"/>
            <a:ext cx="7669435" cy="392804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algn="ctr">
              <a:defRPr sz="2800" b="1" baseline="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748615" y="851589"/>
            <a:ext cx="7669435" cy="223051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lvl1pPr marL="0" indent="0" algn="ctr">
              <a:buNone/>
              <a:defRPr sz="1000" b="0" i="0" baseline="0">
                <a:solidFill>
                  <a:schemeClr val="bg1">
                    <a:lumMod val="50000"/>
                  </a:schemeClr>
                </a:solidFill>
                <a:latin typeface="+mn-lt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r>
              <a:rPr lang="en-US" dirty="0"/>
              <a:t>Type the subtitle of your great here</a:t>
            </a:r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20" hasCustomPrompt="1"/>
          </p:nvPr>
        </p:nvSpPr>
        <p:spPr>
          <a:xfrm>
            <a:off x="768096" y="1751623"/>
            <a:ext cx="1426464" cy="1717040"/>
          </a:xfrm>
          <a:prstGeom prst="rect">
            <a:avLst/>
          </a:prstGeom>
          <a:solidFill>
            <a:schemeClr val="bg2"/>
          </a:solidFill>
          <a:ln w="3175">
            <a:noFill/>
          </a:ln>
        </p:spPr>
        <p:txBody>
          <a:bodyPr/>
          <a:lstStyle>
            <a:lvl1pPr>
              <a:defRPr sz="900"/>
            </a:lvl1pPr>
          </a:lstStyle>
          <a:p>
            <a:r>
              <a:rPr lang="en-US"/>
              <a:t>Image holder</a:t>
            </a:r>
            <a:endParaRPr lang="en-US" dirty="0"/>
          </a:p>
        </p:txBody>
      </p:sp>
      <p:sp>
        <p:nvSpPr>
          <p:cNvPr id="7" name="Picture Placeholder 3"/>
          <p:cNvSpPr>
            <a:spLocks noGrp="1"/>
          </p:cNvSpPr>
          <p:nvPr>
            <p:ph type="pic" sz="quarter" idx="21" hasCustomPrompt="1"/>
          </p:nvPr>
        </p:nvSpPr>
        <p:spPr>
          <a:xfrm>
            <a:off x="2828544" y="1751623"/>
            <a:ext cx="1426464" cy="1717040"/>
          </a:xfrm>
          <a:prstGeom prst="rect">
            <a:avLst/>
          </a:prstGeom>
          <a:solidFill>
            <a:schemeClr val="bg2"/>
          </a:solidFill>
          <a:ln w="3175">
            <a:noFill/>
          </a:ln>
        </p:spPr>
        <p:txBody>
          <a:bodyPr/>
          <a:lstStyle>
            <a:lvl1pPr>
              <a:defRPr sz="900"/>
            </a:lvl1pPr>
          </a:lstStyle>
          <a:p>
            <a:r>
              <a:rPr lang="en-US"/>
              <a:t>Image holder</a:t>
            </a:r>
            <a:endParaRPr lang="en-US" dirty="0"/>
          </a:p>
        </p:txBody>
      </p:sp>
      <p:sp>
        <p:nvSpPr>
          <p:cNvPr id="8" name="Picture Placeholder 3"/>
          <p:cNvSpPr>
            <a:spLocks noGrp="1"/>
          </p:cNvSpPr>
          <p:nvPr>
            <p:ph type="pic" sz="quarter" idx="22" hasCustomPrompt="1"/>
          </p:nvPr>
        </p:nvSpPr>
        <p:spPr>
          <a:xfrm>
            <a:off x="4888992" y="1751623"/>
            <a:ext cx="1426464" cy="1717040"/>
          </a:xfrm>
          <a:prstGeom prst="rect">
            <a:avLst/>
          </a:prstGeom>
          <a:solidFill>
            <a:schemeClr val="bg2"/>
          </a:solidFill>
          <a:ln w="3175">
            <a:noFill/>
          </a:ln>
        </p:spPr>
        <p:txBody>
          <a:bodyPr/>
          <a:lstStyle>
            <a:lvl1pPr>
              <a:defRPr sz="900"/>
            </a:lvl1pPr>
          </a:lstStyle>
          <a:p>
            <a:r>
              <a:rPr lang="en-US"/>
              <a:t>Image holder</a:t>
            </a:r>
            <a:endParaRPr lang="en-US" dirty="0"/>
          </a:p>
        </p:txBody>
      </p:sp>
      <p:sp>
        <p:nvSpPr>
          <p:cNvPr id="11" name="Picture Placeholder 3"/>
          <p:cNvSpPr>
            <a:spLocks noGrp="1"/>
          </p:cNvSpPr>
          <p:nvPr>
            <p:ph type="pic" sz="quarter" idx="23" hasCustomPrompt="1"/>
          </p:nvPr>
        </p:nvSpPr>
        <p:spPr>
          <a:xfrm>
            <a:off x="6949440" y="1751623"/>
            <a:ext cx="1426464" cy="1717040"/>
          </a:xfrm>
          <a:prstGeom prst="rect">
            <a:avLst/>
          </a:prstGeom>
          <a:solidFill>
            <a:schemeClr val="bg2"/>
          </a:solidFill>
          <a:ln w="3175">
            <a:noFill/>
          </a:ln>
        </p:spPr>
        <p:txBody>
          <a:bodyPr/>
          <a:lstStyle>
            <a:lvl1pPr>
              <a:defRPr sz="900"/>
            </a:lvl1pPr>
          </a:lstStyle>
          <a:p>
            <a:r>
              <a:rPr lang="en-US"/>
              <a:t>Image holder</a:t>
            </a:r>
            <a:endParaRPr lang="en-US" dirty="0"/>
          </a:p>
        </p:txBody>
      </p:sp>
      <p:sp>
        <p:nvSpPr>
          <p:cNvPr id="13" name="Oval 12"/>
          <p:cNvSpPr/>
          <p:nvPr userDrawn="1"/>
        </p:nvSpPr>
        <p:spPr>
          <a:xfrm>
            <a:off x="8638765" y="5206505"/>
            <a:ext cx="338170" cy="330130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4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570107" y="5218994"/>
            <a:ext cx="475487" cy="305152"/>
          </a:xfrm>
          <a:prstGeom prst="rect">
            <a:avLst/>
          </a:prstGeom>
        </p:spPr>
        <p:txBody>
          <a:bodyPr anchor="ctr"/>
          <a:lstStyle>
            <a:lvl1pPr algn="ctr">
              <a:defRPr sz="1000" b="1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fld id="{C136B7D2-B98C-44FD-8D04-7EC62A564975}" type="slidenum">
              <a:rPr lang="en-US" smtClean="0"/>
              <a:pPr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7538724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80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748615" y="418667"/>
            <a:ext cx="7669435" cy="392804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algn="ctr">
              <a:defRPr sz="2800" b="1" baseline="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748615" y="851589"/>
            <a:ext cx="7669435" cy="223051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lvl1pPr marL="0" indent="0" algn="ctr">
              <a:buNone/>
              <a:defRPr sz="1000" b="0" i="0" baseline="0">
                <a:solidFill>
                  <a:schemeClr val="bg1">
                    <a:lumMod val="50000"/>
                  </a:schemeClr>
                </a:solidFill>
                <a:latin typeface="+mn-lt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r>
              <a:rPr lang="en-US" dirty="0"/>
              <a:t>Type the subtitle of your great here</a:t>
            </a:r>
          </a:p>
        </p:txBody>
      </p:sp>
      <p:sp>
        <p:nvSpPr>
          <p:cNvPr id="5" name="Oval 4"/>
          <p:cNvSpPr/>
          <p:nvPr userDrawn="1"/>
        </p:nvSpPr>
        <p:spPr>
          <a:xfrm>
            <a:off x="8641446" y="5201514"/>
            <a:ext cx="338170" cy="375744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2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570107" y="5236474"/>
            <a:ext cx="475487" cy="305152"/>
          </a:xfrm>
          <a:prstGeom prst="rect">
            <a:avLst/>
          </a:prstGeom>
        </p:spPr>
        <p:txBody>
          <a:bodyPr anchor="ctr"/>
          <a:lstStyle>
            <a:lvl1pPr algn="ctr">
              <a:defRPr sz="1000" b="1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fld id="{C136B7D2-B98C-44FD-8D04-7EC62A564975}" type="slidenum">
              <a:rPr lang="en-US" smtClean="0"/>
              <a:pPr/>
              <a:t>‹N°›</a:t>
            </a:fld>
            <a:endParaRPr lang="en-US" dirty="0"/>
          </a:p>
        </p:txBody>
      </p:sp>
      <p:sp>
        <p:nvSpPr>
          <p:cNvPr id="6" name="Picture Placeholder 3"/>
          <p:cNvSpPr>
            <a:spLocks noGrp="1"/>
          </p:cNvSpPr>
          <p:nvPr>
            <p:ph type="pic" sz="quarter" idx="20" hasCustomPrompt="1"/>
          </p:nvPr>
        </p:nvSpPr>
        <p:spPr>
          <a:xfrm>
            <a:off x="0" y="1404620"/>
            <a:ext cx="9144000" cy="4310380"/>
          </a:xfrm>
          <a:prstGeom prst="rect">
            <a:avLst/>
          </a:prstGeom>
          <a:solidFill>
            <a:schemeClr val="bg2"/>
          </a:solidFill>
          <a:ln w="3175">
            <a:noFill/>
          </a:ln>
        </p:spPr>
        <p:txBody>
          <a:bodyPr/>
          <a:lstStyle>
            <a:lvl1pPr>
              <a:defRPr sz="900"/>
            </a:lvl1pPr>
          </a:lstStyle>
          <a:p>
            <a:r>
              <a:rPr lang="en-US"/>
              <a:t>Image holder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7456293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80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712" r:id="rId2"/>
    <p:sldLayoutId id="2147483707" r:id="rId3"/>
    <p:sldLayoutId id="2147483708" r:id="rId4"/>
    <p:sldLayoutId id="2147483706" r:id="rId5"/>
    <p:sldLayoutId id="2147483703" r:id="rId6"/>
    <p:sldLayoutId id="2147483702" r:id="rId7"/>
    <p:sldLayoutId id="2147483704" r:id="rId8"/>
    <p:sldLayoutId id="2147483701" r:id="rId9"/>
    <p:sldLayoutId id="2147483693" r:id="rId10"/>
    <p:sldLayoutId id="2147483709" r:id="rId11"/>
    <p:sldLayoutId id="2147483710" r:id="rId12"/>
    <p:sldLayoutId id="2147483711" r:id="rId13"/>
    <p:sldLayoutId id="2147483705" r:id="rId14"/>
    <p:sldLayoutId id="2147483700" r:id="rId15"/>
    <p:sldLayoutId id="2147483698" r:id="rId16"/>
    <p:sldLayoutId id="2147483696" r:id="rId17"/>
    <p:sldLayoutId id="2147483694" r:id="rId18"/>
    <p:sldLayoutId id="2147483695" r:id="rId19"/>
    <p:sldLayoutId id="2147483692" r:id="rId20"/>
    <p:sldLayoutId id="2147483681" r:id="rId21"/>
    <p:sldLayoutId id="2147483697" r:id="rId22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/>
        </p:nvSpPr>
        <p:spPr>
          <a:xfrm>
            <a:off x="0" y="0"/>
            <a:ext cx="2670048" cy="5715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292608" y="1227392"/>
            <a:ext cx="129554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>
                <a:solidFill>
                  <a:schemeClr val="bg1"/>
                </a:solidFill>
              </a:rPr>
              <a:t>LOREM</a:t>
            </a:r>
          </a:p>
        </p:txBody>
      </p:sp>
      <p:sp>
        <p:nvSpPr>
          <p:cNvPr id="7" name="Footer Text"/>
          <p:cNvSpPr txBox="1"/>
          <p:nvPr/>
        </p:nvSpPr>
        <p:spPr>
          <a:xfrm>
            <a:off x="411480" y="1821752"/>
            <a:ext cx="2020824" cy="147732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100" dirty="0">
                <a:solidFill>
                  <a:schemeClr val="bg1">
                    <a:lumMod val="95000"/>
                  </a:schemeClr>
                </a:solidFill>
              </a:rPr>
              <a:t>Lorem ipsum dolor sit </a:t>
            </a:r>
            <a:r>
              <a:rPr lang="en-US" sz="1100" dirty="0" err="1">
                <a:solidFill>
                  <a:schemeClr val="bg1">
                    <a:lumMod val="95000"/>
                  </a:schemeClr>
                </a:solidFill>
              </a:rPr>
              <a:t>amet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95000"/>
                  </a:schemeClr>
                </a:solidFill>
              </a:rPr>
              <a:t>consectetuer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95000"/>
                  </a:schemeClr>
                </a:solidFill>
              </a:rPr>
              <a:t>adipiscing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95000"/>
                  </a:schemeClr>
                </a:solidFill>
              </a:rPr>
              <a:t>elit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</a:rPr>
              <a:t>. Maecenas </a:t>
            </a:r>
            <a:r>
              <a:rPr lang="en-US" sz="1100" dirty="0" err="1">
                <a:solidFill>
                  <a:schemeClr val="bg1">
                    <a:lumMod val="95000"/>
                  </a:schemeClr>
                </a:solidFill>
              </a:rPr>
              <a:t>porttitor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95000"/>
                  </a:schemeClr>
                </a:solidFill>
              </a:rPr>
              <a:t>congue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95000"/>
                  </a:schemeClr>
                </a:solidFill>
              </a:rPr>
              <a:t>massa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</a:rPr>
              <a:t>. </a:t>
            </a:r>
            <a:r>
              <a:rPr lang="en-US" sz="1100" dirty="0" err="1">
                <a:solidFill>
                  <a:schemeClr val="bg1">
                    <a:lumMod val="95000"/>
                  </a:schemeClr>
                </a:solidFill>
              </a:rPr>
              <a:t>Fusce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95000"/>
                  </a:schemeClr>
                </a:solidFill>
              </a:rPr>
              <a:t>posuere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</a:rPr>
              <a:t>, magna </a:t>
            </a:r>
            <a:r>
              <a:rPr lang="en-US" sz="1100" dirty="0" err="1">
                <a:solidFill>
                  <a:schemeClr val="bg1">
                    <a:lumMod val="95000"/>
                  </a:schemeClr>
                </a:solidFill>
              </a:rPr>
              <a:t>sed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95000"/>
                  </a:schemeClr>
                </a:solidFill>
              </a:rPr>
              <a:t>pulvinar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95000"/>
                  </a:schemeClr>
                </a:solidFill>
              </a:rPr>
              <a:t>ultricies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</a:rPr>
              <a:t>, </a:t>
            </a:r>
            <a:r>
              <a:rPr lang="en-US" sz="1100" dirty="0" err="1">
                <a:solidFill>
                  <a:schemeClr val="bg1">
                    <a:lumMod val="95000"/>
                  </a:schemeClr>
                </a:solidFill>
              </a:rPr>
              <a:t>purus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95000"/>
                  </a:schemeClr>
                </a:solidFill>
              </a:rPr>
              <a:t>lectus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95000"/>
                  </a:schemeClr>
                </a:solidFill>
              </a:rPr>
              <a:t>malesuada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</a:rPr>
              <a:t> libero, sit </a:t>
            </a:r>
            <a:r>
              <a:rPr lang="en-US" sz="1100" dirty="0" err="1">
                <a:solidFill>
                  <a:schemeClr val="bg1">
                    <a:lumMod val="95000"/>
                  </a:schemeClr>
                </a:solidFill>
              </a:rPr>
              <a:t>amet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95000"/>
                  </a:schemeClr>
                </a:solidFill>
              </a:rPr>
              <a:t>commodo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</a:rPr>
              <a:t> magna </a:t>
            </a:r>
            <a:r>
              <a:rPr lang="en-US" sz="1100" dirty="0" err="1">
                <a:solidFill>
                  <a:schemeClr val="bg1">
                    <a:lumMod val="95000"/>
                  </a:schemeClr>
                </a:solidFill>
              </a:rPr>
              <a:t>eros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95000"/>
                  </a:schemeClr>
                </a:solidFill>
              </a:rPr>
              <a:t>quis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en-US" sz="1100" dirty="0" err="1">
                <a:solidFill>
                  <a:schemeClr val="bg1">
                    <a:lumMod val="95000"/>
                  </a:schemeClr>
                </a:solidFill>
              </a:rPr>
              <a:t>urna</a:t>
            </a:r>
            <a:r>
              <a:rPr lang="en-US" sz="1100" dirty="0">
                <a:solidFill>
                  <a:schemeClr val="bg1">
                    <a:lumMod val="95000"/>
                  </a:schemeClr>
                </a:solidFill>
              </a:rPr>
              <a:t>.</a:t>
            </a:r>
          </a:p>
          <a:p>
            <a:endParaRPr lang="en-US" sz="800" dirty="0">
              <a:solidFill>
                <a:schemeClr val="bg1">
                  <a:lumMod val="95000"/>
                </a:schemeClr>
              </a:solidFill>
            </a:endParaRPr>
          </a:p>
        </p:txBody>
      </p:sp>
      <p:grpSp>
        <p:nvGrpSpPr>
          <p:cNvPr id="61" name="Group 60"/>
          <p:cNvGrpSpPr/>
          <p:nvPr/>
        </p:nvGrpSpPr>
        <p:grpSpPr>
          <a:xfrm>
            <a:off x="5374138" y="3935840"/>
            <a:ext cx="515502" cy="515502"/>
            <a:chOff x="5506204" y="1372545"/>
            <a:chExt cx="872118" cy="872118"/>
          </a:xfrm>
          <a:solidFill>
            <a:schemeClr val="accent4"/>
          </a:solidFill>
        </p:grpSpPr>
        <p:grpSp>
          <p:nvGrpSpPr>
            <p:cNvPr id="62" name="Group 61"/>
            <p:cNvGrpSpPr/>
            <p:nvPr/>
          </p:nvGrpSpPr>
          <p:grpSpPr>
            <a:xfrm>
              <a:off x="5728614" y="1480096"/>
              <a:ext cx="412969" cy="644002"/>
              <a:chOff x="415815" y="1683218"/>
              <a:chExt cx="976123" cy="1522209"/>
            </a:xfrm>
            <a:grpFill/>
          </p:grpSpPr>
          <p:sp>
            <p:nvSpPr>
              <p:cNvPr id="64" name="Oval 72"/>
              <p:cNvSpPr>
                <a:spLocks noChangeArrowheads="1"/>
              </p:cNvSpPr>
              <p:nvPr/>
            </p:nvSpPr>
            <p:spPr bwMode="auto">
              <a:xfrm rot="19903140">
                <a:off x="874930" y="2176640"/>
                <a:ext cx="95362" cy="95362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5" name="Freeform 76"/>
              <p:cNvSpPr>
                <a:spLocks/>
              </p:cNvSpPr>
              <p:nvPr/>
            </p:nvSpPr>
            <p:spPr bwMode="auto">
              <a:xfrm rot="19903140">
                <a:off x="415815" y="2306140"/>
                <a:ext cx="484982" cy="136230"/>
              </a:xfrm>
              <a:custGeom>
                <a:avLst/>
                <a:gdLst/>
                <a:ahLst/>
                <a:cxnLst>
                  <a:cxn ang="0">
                    <a:pos x="169" y="1"/>
                  </a:cxn>
                  <a:cxn ang="0">
                    <a:pos x="0" y="0"/>
                  </a:cxn>
                  <a:cxn ang="0">
                    <a:pos x="1" y="16"/>
                  </a:cxn>
                  <a:cxn ang="0">
                    <a:pos x="144" y="46"/>
                  </a:cxn>
                  <a:cxn ang="0">
                    <a:pos x="170" y="31"/>
                  </a:cxn>
                  <a:cxn ang="0">
                    <a:pos x="169" y="1"/>
                  </a:cxn>
                </a:cxnLst>
                <a:rect l="0" t="0" r="r" b="b"/>
                <a:pathLst>
                  <a:path w="170" h="48">
                    <a:moveTo>
                      <a:pt x="169" y="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16"/>
                      <a:pt x="1" y="16"/>
                      <a:pt x="1" y="16"/>
                    </a:cubicBezTo>
                    <a:cubicBezTo>
                      <a:pt x="144" y="46"/>
                      <a:pt x="144" y="46"/>
                      <a:pt x="144" y="46"/>
                    </a:cubicBezTo>
                    <a:cubicBezTo>
                      <a:pt x="144" y="46"/>
                      <a:pt x="163" y="48"/>
                      <a:pt x="170" y="31"/>
                    </a:cubicBezTo>
                    <a:lnTo>
                      <a:pt x="169" y="1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6" name="Freeform 77"/>
              <p:cNvSpPr>
                <a:spLocks/>
              </p:cNvSpPr>
              <p:nvPr/>
            </p:nvSpPr>
            <p:spPr bwMode="auto">
              <a:xfrm rot="19903140">
                <a:off x="749745" y="1683218"/>
                <a:ext cx="316056" cy="457733"/>
              </a:xfrm>
              <a:custGeom>
                <a:avLst/>
                <a:gdLst/>
                <a:ahLst/>
                <a:cxnLst>
                  <a:cxn ang="0">
                    <a:pos x="0" y="137"/>
                  </a:cxn>
                  <a:cxn ang="0">
                    <a:pos x="99" y="0"/>
                  </a:cxn>
                  <a:cxn ang="0">
                    <a:pos x="111" y="10"/>
                  </a:cxn>
                  <a:cxn ang="0">
                    <a:pos x="51" y="143"/>
                  </a:cxn>
                  <a:cxn ang="0">
                    <a:pos x="23" y="156"/>
                  </a:cxn>
                  <a:cxn ang="0">
                    <a:pos x="0" y="137"/>
                  </a:cxn>
                </a:cxnLst>
                <a:rect l="0" t="0" r="r" b="b"/>
                <a:pathLst>
                  <a:path w="111" h="160">
                    <a:moveTo>
                      <a:pt x="0" y="137"/>
                    </a:moveTo>
                    <a:cubicBezTo>
                      <a:pt x="99" y="0"/>
                      <a:pt x="99" y="0"/>
                      <a:pt x="99" y="0"/>
                    </a:cubicBezTo>
                    <a:cubicBezTo>
                      <a:pt x="111" y="10"/>
                      <a:pt x="111" y="10"/>
                      <a:pt x="111" y="10"/>
                    </a:cubicBezTo>
                    <a:cubicBezTo>
                      <a:pt x="51" y="143"/>
                      <a:pt x="51" y="143"/>
                      <a:pt x="51" y="143"/>
                    </a:cubicBezTo>
                    <a:cubicBezTo>
                      <a:pt x="51" y="143"/>
                      <a:pt x="42" y="160"/>
                      <a:pt x="23" y="156"/>
                    </a:cubicBezTo>
                    <a:lnTo>
                      <a:pt x="0" y="137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7" name="Freeform 78"/>
              <p:cNvSpPr>
                <a:spLocks/>
              </p:cNvSpPr>
              <p:nvPr/>
            </p:nvSpPr>
            <p:spPr bwMode="auto">
              <a:xfrm rot="19903140">
                <a:off x="996868" y="2100964"/>
                <a:ext cx="395070" cy="405967"/>
              </a:xfrm>
              <a:custGeom>
                <a:avLst/>
                <a:gdLst/>
                <a:ahLst/>
                <a:cxnLst>
                  <a:cxn ang="0">
                    <a:pos x="34" y="0"/>
                  </a:cxn>
                  <a:cxn ang="0">
                    <a:pos x="138" y="133"/>
                  </a:cxn>
                  <a:cxn ang="0">
                    <a:pos x="125" y="142"/>
                  </a:cxn>
                  <a:cxn ang="0">
                    <a:pos x="14" y="48"/>
                  </a:cxn>
                  <a:cxn ang="0">
                    <a:pos x="9" y="18"/>
                  </a:cxn>
                  <a:cxn ang="0">
                    <a:pos x="34" y="0"/>
                  </a:cxn>
                </a:cxnLst>
                <a:rect l="0" t="0" r="r" b="b"/>
                <a:pathLst>
                  <a:path w="138" h="142">
                    <a:moveTo>
                      <a:pt x="34" y="0"/>
                    </a:moveTo>
                    <a:cubicBezTo>
                      <a:pt x="138" y="133"/>
                      <a:pt x="138" y="133"/>
                      <a:pt x="138" y="133"/>
                    </a:cubicBezTo>
                    <a:cubicBezTo>
                      <a:pt x="125" y="142"/>
                      <a:pt x="125" y="142"/>
                      <a:pt x="125" y="142"/>
                    </a:cubicBezTo>
                    <a:cubicBezTo>
                      <a:pt x="14" y="48"/>
                      <a:pt x="14" y="48"/>
                      <a:pt x="14" y="48"/>
                    </a:cubicBezTo>
                    <a:cubicBezTo>
                      <a:pt x="14" y="48"/>
                      <a:pt x="0" y="34"/>
                      <a:pt x="9" y="18"/>
                    </a:cubicBezTo>
                    <a:lnTo>
                      <a:pt x="34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8" name="Trapezoid 67"/>
              <p:cNvSpPr/>
              <p:nvPr/>
            </p:nvSpPr>
            <p:spPr>
              <a:xfrm>
                <a:off x="868756" y="2327639"/>
                <a:ext cx="119598" cy="877788"/>
              </a:xfrm>
              <a:prstGeom prst="trapezoid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sp>
          <p:nvSpPr>
            <p:cNvPr id="63" name="Oval 62"/>
            <p:cNvSpPr/>
            <p:nvPr/>
          </p:nvSpPr>
          <p:spPr>
            <a:xfrm>
              <a:off x="5506204" y="1372545"/>
              <a:ext cx="872118" cy="872118"/>
            </a:xfrm>
            <a:prstGeom prst="ellipse">
              <a:avLst/>
            </a:prstGeom>
            <a:noFill/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69" name="Group 68"/>
          <p:cNvGrpSpPr/>
          <p:nvPr/>
        </p:nvGrpSpPr>
        <p:grpSpPr>
          <a:xfrm>
            <a:off x="5374138" y="2350880"/>
            <a:ext cx="515502" cy="515502"/>
            <a:chOff x="6333866" y="1372545"/>
            <a:chExt cx="872118" cy="872118"/>
          </a:xfrm>
          <a:solidFill>
            <a:schemeClr val="accent2"/>
          </a:solidFill>
        </p:grpSpPr>
        <p:grpSp>
          <p:nvGrpSpPr>
            <p:cNvPr id="70" name="Group 69"/>
            <p:cNvGrpSpPr/>
            <p:nvPr/>
          </p:nvGrpSpPr>
          <p:grpSpPr>
            <a:xfrm>
              <a:off x="6472622" y="1523357"/>
              <a:ext cx="594606" cy="503903"/>
              <a:chOff x="1752600" y="2200276"/>
              <a:chExt cx="749301" cy="635000"/>
            </a:xfrm>
            <a:grpFill/>
          </p:grpSpPr>
          <p:sp>
            <p:nvSpPr>
              <p:cNvPr id="72" name="Freeform 7"/>
              <p:cNvSpPr>
                <a:spLocks/>
              </p:cNvSpPr>
              <p:nvPr/>
            </p:nvSpPr>
            <p:spPr bwMode="auto">
              <a:xfrm>
                <a:off x="1919288" y="2711451"/>
                <a:ext cx="582613" cy="123825"/>
              </a:xfrm>
              <a:custGeom>
                <a:avLst/>
                <a:gdLst/>
                <a:ahLst/>
                <a:cxnLst>
                  <a:cxn ang="0">
                    <a:pos x="367" y="24"/>
                  </a:cxn>
                  <a:cxn ang="0">
                    <a:pos x="367" y="0"/>
                  </a:cxn>
                  <a:cxn ang="0">
                    <a:pos x="0" y="0"/>
                  </a:cxn>
                  <a:cxn ang="0">
                    <a:pos x="0" y="24"/>
                  </a:cxn>
                  <a:cxn ang="0">
                    <a:pos x="164" y="24"/>
                  </a:cxn>
                  <a:cxn ang="0">
                    <a:pos x="164" y="53"/>
                  </a:cxn>
                  <a:cxn ang="0">
                    <a:pos x="132" y="53"/>
                  </a:cxn>
                  <a:cxn ang="0">
                    <a:pos x="132" y="78"/>
                  </a:cxn>
                  <a:cxn ang="0">
                    <a:pos x="235" y="78"/>
                  </a:cxn>
                  <a:cxn ang="0">
                    <a:pos x="235" y="53"/>
                  </a:cxn>
                  <a:cxn ang="0">
                    <a:pos x="203" y="53"/>
                  </a:cxn>
                  <a:cxn ang="0">
                    <a:pos x="203" y="24"/>
                  </a:cxn>
                  <a:cxn ang="0">
                    <a:pos x="367" y="24"/>
                  </a:cxn>
                </a:cxnLst>
                <a:rect l="0" t="0" r="r" b="b"/>
                <a:pathLst>
                  <a:path w="367" h="78">
                    <a:moveTo>
                      <a:pt x="367" y="24"/>
                    </a:moveTo>
                    <a:lnTo>
                      <a:pt x="367" y="0"/>
                    </a:lnTo>
                    <a:lnTo>
                      <a:pt x="0" y="0"/>
                    </a:lnTo>
                    <a:lnTo>
                      <a:pt x="0" y="24"/>
                    </a:lnTo>
                    <a:lnTo>
                      <a:pt x="164" y="24"/>
                    </a:lnTo>
                    <a:lnTo>
                      <a:pt x="164" y="53"/>
                    </a:lnTo>
                    <a:lnTo>
                      <a:pt x="132" y="53"/>
                    </a:lnTo>
                    <a:lnTo>
                      <a:pt x="132" y="78"/>
                    </a:lnTo>
                    <a:lnTo>
                      <a:pt x="235" y="78"/>
                    </a:lnTo>
                    <a:lnTo>
                      <a:pt x="235" y="53"/>
                    </a:lnTo>
                    <a:lnTo>
                      <a:pt x="203" y="53"/>
                    </a:lnTo>
                    <a:lnTo>
                      <a:pt x="203" y="24"/>
                    </a:lnTo>
                    <a:lnTo>
                      <a:pt x="367" y="24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3" name="Freeform 8"/>
              <p:cNvSpPr>
                <a:spLocks/>
              </p:cNvSpPr>
              <p:nvPr/>
            </p:nvSpPr>
            <p:spPr bwMode="auto">
              <a:xfrm>
                <a:off x="2216150" y="2476501"/>
                <a:ext cx="120650" cy="42863"/>
              </a:xfrm>
              <a:custGeom>
                <a:avLst/>
                <a:gdLst/>
                <a:ahLst/>
                <a:cxnLst>
                  <a:cxn ang="0">
                    <a:pos x="76" y="27"/>
                  </a:cxn>
                  <a:cxn ang="0">
                    <a:pos x="70" y="0"/>
                  </a:cxn>
                  <a:cxn ang="0">
                    <a:pos x="0" y="0"/>
                  </a:cxn>
                  <a:cxn ang="0">
                    <a:pos x="0" y="27"/>
                  </a:cxn>
                  <a:cxn ang="0">
                    <a:pos x="76" y="27"/>
                  </a:cxn>
                </a:cxnLst>
                <a:rect l="0" t="0" r="r" b="b"/>
                <a:pathLst>
                  <a:path w="76" h="27">
                    <a:moveTo>
                      <a:pt x="76" y="27"/>
                    </a:moveTo>
                    <a:lnTo>
                      <a:pt x="70" y="0"/>
                    </a:lnTo>
                    <a:lnTo>
                      <a:pt x="0" y="0"/>
                    </a:lnTo>
                    <a:lnTo>
                      <a:pt x="0" y="27"/>
                    </a:lnTo>
                    <a:lnTo>
                      <a:pt x="76" y="27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4" name="Freeform 9"/>
              <p:cNvSpPr>
                <a:spLocks/>
              </p:cNvSpPr>
              <p:nvPr/>
            </p:nvSpPr>
            <p:spPr bwMode="auto">
              <a:xfrm>
                <a:off x="2214563" y="2528889"/>
                <a:ext cx="146050" cy="80963"/>
              </a:xfrm>
              <a:custGeom>
                <a:avLst/>
                <a:gdLst/>
                <a:ahLst/>
                <a:cxnLst>
                  <a:cxn ang="0">
                    <a:pos x="0" y="51"/>
                  </a:cxn>
                  <a:cxn ang="0">
                    <a:pos x="92" y="51"/>
                  </a:cxn>
                  <a:cxn ang="0">
                    <a:pos x="79" y="0"/>
                  </a:cxn>
                  <a:cxn ang="0">
                    <a:pos x="1" y="0"/>
                  </a:cxn>
                  <a:cxn ang="0">
                    <a:pos x="0" y="51"/>
                  </a:cxn>
                </a:cxnLst>
                <a:rect l="0" t="0" r="r" b="b"/>
                <a:pathLst>
                  <a:path w="92" h="51">
                    <a:moveTo>
                      <a:pt x="0" y="51"/>
                    </a:moveTo>
                    <a:lnTo>
                      <a:pt x="92" y="51"/>
                    </a:lnTo>
                    <a:lnTo>
                      <a:pt x="79" y="0"/>
                    </a:lnTo>
                    <a:lnTo>
                      <a:pt x="1" y="0"/>
                    </a:lnTo>
                    <a:lnTo>
                      <a:pt x="0" y="51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5" name="Freeform 10"/>
              <p:cNvSpPr>
                <a:spLocks/>
              </p:cNvSpPr>
              <p:nvPr/>
            </p:nvSpPr>
            <p:spPr bwMode="auto">
              <a:xfrm>
                <a:off x="2341563" y="2476501"/>
                <a:ext cx="93663" cy="42863"/>
              </a:xfrm>
              <a:custGeom>
                <a:avLst/>
                <a:gdLst/>
                <a:ahLst/>
                <a:cxnLst>
                  <a:cxn ang="0">
                    <a:pos x="59" y="27"/>
                  </a:cxn>
                  <a:cxn ang="0">
                    <a:pos x="51" y="0"/>
                  </a:cxn>
                  <a:cxn ang="0">
                    <a:pos x="0" y="0"/>
                  </a:cxn>
                  <a:cxn ang="0">
                    <a:pos x="8" y="27"/>
                  </a:cxn>
                  <a:cxn ang="0">
                    <a:pos x="59" y="27"/>
                  </a:cxn>
                </a:cxnLst>
                <a:rect l="0" t="0" r="r" b="b"/>
                <a:pathLst>
                  <a:path w="59" h="27">
                    <a:moveTo>
                      <a:pt x="59" y="27"/>
                    </a:moveTo>
                    <a:lnTo>
                      <a:pt x="51" y="0"/>
                    </a:lnTo>
                    <a:lnTo>
                      <a:pt x="0" y="0"/>
                    </a:lnTo>
                    <a:lnTo>
                      <a:pt x="8" y="27"/>
                    </a:lnTo>
                    <a:lnTo>
                      <a:pt x="59" y="27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6" name="Freeform 11"/>
              <p:cNvSpPr>
                <a:spLocks/>
              </p:cNvSpPr>
              <p:nvPr/>
            </p:nvSpPr>
            <p:spPr bwMode="auto">
              <a:xfrm>
                <a:off x="2355850" y="2528889"/>
                <a:ext cx="106363" cy="80963"/>
              </a:xfrm>
              <a:custGeom>
                <a:avLst/>
                <a:gdLst/>
                <a:ahLst/>
                <a:cxnLst>
                  <a:cxn ang="0">
                    <a:pos x="12" y="51"/>
                  </a:cxn>
                  <a:cxn ang="0">
                    <a:pos x="67" y="51"/>
                  </a:cxn>
                  <a:cxn ang="0">
                    <a:pos x="52" y="0"/>
                  </a:cxn>
                  <a:cxn ang="0">
                    <a:pos x="0" y="0"/>
                  </a:cxn>
                  <a:cxn ang="0">
                    <a:pos x="12" y="51"/>
                  </a:cxn>
                </a:cxnLst>
                <a:rect l="0" t="0" r="r" b="b"/>
                <a:pathLst>
                  <a:path w="67" h="51">
                    <a:moveTo>
                      <a:pt x="12" y="51"/>
                    </a:moveTo>
                    <a:lnTo>
                      <a:pt x="67" y="51"/>
                    </a:lnTo>
                    <a:lnTo>
                      <a:pt x="52" y="0"/>
                    </a:lnTo>
                    <a:lnTo>
                      <a:pt x="0" y="0"/>
                    </a:lnTo>
                    <a:lnTo>
                      <a:pt x="12" y="51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7" name="Freeform 12"/>
              <p:cNvSpPr>
                <a:spLocks/>
              </p:cNvSpPr>
              <p:nvPr/>
            </p:nvSpPr>
            <p:spPr bwMode="auto">
              <a:xfrm>
                <a:off x="1951038" y="2528889"/>
                <a:ext cx="111125" cy="80963"/>
              </a:xfrm>
              <a:custGeom>
                <a:avLst/>
                <a:gdLst/>
                <a:ahLst/>
                <a:cxnLst>
                  <a:cxn ang="0">
                    <a:pos x="70" y="0"/>
                  </a:cxn>
                  <a:cxn ang="0">
                    <a:pos x="17" y="0"/>
                  </a:cxn>
                  <a:cxn ang="0">
                    <a:pos x="0" y="51"/>
                  </a:cxn>
                  <a:cxn ang="0">
                    <a:pos x="56" y="51"/>
                  </a:cxn>
                  <a:cxn ang="0">
                    <a:pos x="70" y="0"/>
                  </a:cxn>
                </a:cxnLst>
                <a:rect l="0" t="0" r="r" b="b"/>
                <a:pathLst>
                  <a:path w="70" h="51">
                    <a:moveTo>
                      <a:pt x="70" y="0"/>
                    </a:moveTo>
                    <a:lnTo>
                      <a:pt x="17" y="0"/>
                    </a:lnTo>
                    <a:lnTo>
                      <a:pt x="0" y="51"/>
                    </a:lnTo>
                    <a:lnTo>
                      <a:pt x="56" y="51"/>
                    </a:lnTo>
                    <a:lnTo>
                      <a:pt x="7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8" name="Freeform 13"/>
              <p:cNvSpPr>
                <a:spLocks/>
              </p:cNvSpPr>
              <p:nvPr/>
            </p:nvSpPr>
            <p:spPr bwMode="auto">
              <a:xfrm>
                <a:off x="1981200" y="2476501"/>
                <a:ext cx="95250" cy="42863"/>
              </a:xfrm>
              <a:custGeom>
                <a:avLst/>
                <a:gdLst/>
                <a:ahLst/>
                <a:cxnLst>
                  <a:cxn ang="0">
                    <a:pos x="60" y="0"/>
                  </a:cxn>
                  <a:cxn ang="0">
                    <a:pos x="8" y="0"/>
                  </a:cxn>
                  <a:cxn ang="0">
                    <a:pos x="0" y="27"/>
                  </a:cxn>
                  <a:cxn ang="0">
                    <a:pos x="52" y="27"/>
                  </a:cxn>
                  <a:cxn ang="0">
                    <a:pos x="60" y="0"/>
                  </a:cxn>
                </a:cxnLst>
                <a:rect l="0" t="0" r="r" b="b"/>
                <a:pathLst>
                  <a:path w="60" h="27">
                    <a:moveTo>
                      <a:pt x="60" y="0"/>
                    </a:moveTo>
                    <a:lnTo>
                      <a:pt x="8" y="0"/>
                    </a:lnTo>
                    <a:lnTo>
                      <a:pt x="0" y="27"/>
                    </a:lnTo>
                    <a:lnTo>
                      <a:pt x="52" y="27"/>
                    </a:lnTo>
                    <a:lnTo>
                      <a:pt x="6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9" name="Freeform 14"/>
              <p:cNvSpPr>
                <a:spLocks/>
              </p:cNvSpPr>
              <p:nvPr/>
            </p:nvSpPr>
            <p:spPr bwMode="auto">
              <a:xfrm>
                <a:off x="1922463" y="2619376"/>
                <a:ext cx="114300" cy="74613"/>
              </a:xfrm>
              <a:custGeom>
                <a:avLst/>
                <a:gdLst/>
                <a:ahLst/>
                <a:cxnLst>
                  <a:cxn ang="0">
                    <a:pos x="16" y="0"/>
                  </a:cxn>
                  <a:cxn ang="0">
                    <a:pos x="0" y="47"/>
                  </a:cxn>
                  <a:cxn ang="0">
                    <a:pos x="60" y="47"/>
                  </a:cxn>
                  <a:cxn ang="0">
                    <a:pos x="72" y="0"/>
                  </a:cxn>
                  <a:cxn ang="0">
                    <a:pos x="16" y="0"/>
                  </a:cxn>
                </a:cxnLst>
                <a:rect l="0" t="0" r="r" b="b"/>
                <a:pathLst>
                  <a:path w="72" h="47">
                    <a:moveTo>
                      <a:pt x="16" y="0"/>
                    </a:moveTo>
                    <a:lnTo>
                      <a:pt x="0" y="47"/>
                    </a:lnTo>
                    <a:lnTo>
                      <a:pt x="60" y="47"/>
                    </a:lnTo>
                    <a:lnTo>
                      <a:pt x="72" y="0"/>
                    </a:lnTo>
                    <a:lnTo>
                      <a:pt x="16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0" name="Freeform 15"/>
              <p:cNvSpPr>
                <a:spLocks/>
              </p:cNvSpPr>
              <p:nvPr/>
            </p:nvSpPr>
            <p:spPr bwMode="auto">
              <a:xfrm>
                <a:off x="2081213" y="2476501"/>
                <a:ext cx="119063" cy="42863"/>
              </a:xfrm>
              <a:custGeom>
                <a:avLst/>
                <a:gdLst/>
                <a:ahLst/>
                <a:cxnLst>
                  <a:cxn ang="0">
                    <a:pos x="75" y="27"/>
                  </a:cxn>
                  <a:cxn ang="0">
                    <a:pos x="75" y="0"/>
                  </a:cxn>
                  <a:cxn ang="0">
                    <a:pos x="7" y="0"/>
                  </a:cxn>
                  <a:cxn ang="0">
                    <a:pos x="0" y="27"/>
                  </a:cxn>
                  <a:cxn ang="0">
                    <a:pos x="75" y="27"/>
                  </a:cxn>
                </a:cxnLst>
                <a:rect l="0" t="0" r="r" b="b"/>
                <a:pathLst>
                  <a:path w="75" h="27">
                    <a:moveTo>
                      <a:pt x="75" y="27"/>
                    </a:moveTo>
                    <a:lnTo>
                      <a:pt x="75" y="0"/>
                    </a:lnTo>
                    <a:lnTo>
                      <a:pt x="7" y="0"/>
                    </a:lnTo>
                    <a:lnTo>
                      <a:pt x="0" y="27"/>
                    </a:lnTo>
                    <a:lnTo>
                      <a:pt x="75" y="27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1" name="Freeform 16"/>
              <p:cNvSpPr>
                <a:spLocks/>
              </p:cNvSpPr>
              <p:nvPr/>
            </p:nvSpPr>
            <p:spPr bwMode="auto">
              <a:xfrm>
                <a:off x="2376488" y="2619376"/>
                <a:ext cx="112713" cy="74613"/>
              </a:xfrm>
              <a:custGeom>
                <a:avLst/>
                <a:gdLst/>
                <a:ahLst/>
                <a:cxnLst>
                  <a:cxn ang="0">
                    <a:pos x="12" y="47"/>
                  </a:cxn>
                  <a:cxn ang="0">
                    <a:pos x="71" y="47"/>
                  </a:cxn>
                  <a:cxn ang="0">
                    <a:pos x="56" y="0"/>
                  </a:cxn>
                  <a:cxn ang="0">
                    <a:pos x="0" y="0"/>
                  </a:cxn>
                  <a:cxn ang="0">
                    <a:pos x="12" y="47"/>
                  </a:cxn>
                </a:cxnLst>
                <a:rect l="0" t="0" r="r" b="b"/>
                <a:pathLst>
                  <a:path w="71" h="47">
                    <a:moveTo>
                      <a:pt x="12" y="47"/>
                    </a:moveTo>
                    <a:lnTo>
                      <a:pt x="71" y="47"/>
                    </a:lnTo>
                    <a:lnTo>
                      <a:pt x="56" y="0"/>
                    </a:lnTo>
                    <a:lnTo>
                      <a:pt x="0" y="0"/>
                    </a:lnTo>
                    <a:lnTo>
                      <a:pt x="12" y="47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2" name="Freeform 17"/>
              <p:cNvSpPr>
                <a:spLocks/>
              </p:cNvSpPr>
              <p:nvPr/>
            </p:nvSpPr>
            <p:spPr bwMode="auto">
              <a:xfrm>
                <a:off x="2214563" y="2619376"/>
                <a:ext cx="166688" cy="7461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47"/>
                  </a:cxn>
                  <a:cxn ang="0">
                    <a:pos x="105" y="47"/>
                  </a:cxn>
                  <a:cxn ang="0">
                    <a:pos x="93" y="0"/>
                  </a:cxn>
                  <a:cxn ang="0">
                    <a:pos x="0" y="0"/>
                  </a:cxn>
                </a:cxnLst>
                <a:rect l="0" t="0" r="r" b="b"/>
                <a:pathLst>
                  <a:path w="105" h="47">
                    <a:moveTo>
                      <a:pt x="0" y="0"/>
                    </a:moveTo>
                    <a:lnTo>
                      <a:pt x="0" y="47"/>
                    </a:lnTo>
                    <a:lnTo>
                      <a:pt x="105" y="47"/>
                    </a:lnTo>
                    <a:lnTo>
                      <a:pt x="93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3" name="Freeform 18"/>
              <p:cNvSpPr>
                <a:spLocks/>
              </p:cNvSpPr>
              <p:nvPr/>
            </p:nvSpPr>
            <p:spPr bwMode="auto">
              <a:xfrm>
                <a:off x="2032000" y="2619376"/>
                <a:ext cx="166688" cy="74613"/>
              </a:xfrm>
              <a:custGeom>
                <a:avLst/>
                <a:gdLst/>
                <a:ahLst/>
                <a:cxnLst>
                  <a:cxn ang="0">
                    <a:pos x="13" y="0"/>
                  </a:cxn>
                  <a:cxn ang="0">
                    <a:pos x="0" y="47"/>
                  </a:cxn>
                  <a:cxn ang="0">
                    <a:pos x="105" y="47"/>
                  </a:cxn>
                  <a:cxn ang="0">
                    <a:pos x="105" y="0"/>
                  </a:cxn>
                  <a:cxn ang="0">
                    <a:pos x="13" y="0"/>
                  </a:cxn>
                </a:cxnLst>
                <a:rect l="0" t="0" r="r" b="b"/>
                <a:pathLst>
                  <a:path w="105" h="47">
                    <a:moveTo>
                      <a:pt x="13" y="0"/>
                    </a:moveTo>
                    <a:lnTo>
                      <a:pt x="0" y="47"/>
                    </a:lnTo>
                    <a:lnTo>
                      <a:pt x="105" y="47"/>
                    </a:lnTo>
                    <a:lnTo>
                      <a:pt x="105" y="0"/>
                    </a:lnTo>
                    <a:lnTo>
                      <a:pt x="13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4" name="Freeform 19"/>
              <p:cNvSpPr>
                <a:spLocks/>
              </p:cNvSpPr>
              <p:nvPr/>
            </p:nvSpPr>
            <p:spPr bwMode="auto">
              <a:xfrm>
                <a:off x="2055813" y="2528889"/>
                <a:ext cx="144463" cy="80963"/>
              </a:xfrm>
              <a:custGeom>
                <a:avLst/>
                <a:gdLst/>
                <a:ahLst/>
                <a:cxnLst>
                  <a:cxn ang="0">
                    <a:pos x="0" y="51"/>
                  </a:cxn>
                  <a:cxn ang="0">
                    <a:pos x="90" y="51"/>
                  </a:cxn>
                  <a:cxn ang="0">
                    <a:pos x="91" y="0"/>
                  </a:cxn>
                  <a:cxn ang="0">
                    <a:pos x="14" y="0"/>
                  </a:cxn>
                  <a:cxn ang="0">
                    <a:pos x="0" y="51"/>
                  </a:cxn>
                </a:cxnLst>
                <a:rect l="0" t="0" r="r" b="b"/>
                <a:pathLst>
                  <a:path w="91" h="51">
                    <a:moveTo>
                      <a:pt x="0" y="51"/>
                    </a:moveTo>
                    <a:lnTo>
                      <a:pt x="90" y="51"/>
                    </a:lnTo>
                    <a:lnTo>
                      <a:pt x="91" y="0"/>
                    </a:lnTo>
                    <a:lnTo>
                      <a:pt x="14" y="0"/>
                    </a:lnTo>
                    <a:lnTo>
                      <a:pt x="0" y="51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5" name="Freeform 21"/>
              <p:cNvSpPr>
                <a:spLocks/>
              </p:cNvSpPr>
              <p:nvPr/>
            </p:nvSpPr>
            <p:spPr bwMode="auto">
              <a:xfrm>
                <a:off x="1831975" y="2284414"/>
                <a:ext cx="295275" cy="285750"/>
              </a:xfrm>
              <a:custGeom>
                <a:avLst/>
                <a:gdLst/>
                <a:ahLst/>
                <a:cxnLst>
                  <a:cxn ang="0">
                    <a:pos x="176" y="100"/>
                  </a:cxn>
                  <a:cxn ang="0">
                    <a:pos x="177" y="89"/>
                  </a:cxn>
                  <a:cxn ang="0">
                    <a:pos x="88" y="0"/>
                  </a:cxn>
                  <a:cxn ang="0">
                    <a:pos x="0" y="89"/>
                  </a:cxn>
                  <a:cxn ang="0">
                    <a:pos x="59" y="172"/>
                  </a:cxn>
                  <a:cxn ang="0">
                    <a:pos x="96" y="100"/>
                  </a:cxn>
                  <a:cxn ang="0">
                    <a:pos x="176" y="100"/>
                  </a:cxn>
                </a:cxnLst>
                <a:rect l="0" t="0" r="r" b="b"/>
                <a:pathLst>
                  <a:path w="177" h="172">
                    <a:moveTo>
                      <a:pt x="176" y="100"/>
                    </a:moveTo>
                    <a:cubicBezTo>
                      <a:pt x="177" y="97"/>
                      <a:pt x="177" y="93"/>
                      <a:pt x="177" y="89"/>
                    </a:cubicBezTo>
                    <a:cubicBezTo>
                      <a:pt x="177" y="40"/>
                      <a:pt x="137" y="0"/>
                      <a:pt x="88" y="0"/>
                    </a:cubicBezTo>
                    <a:cubicBezTo>
                      <a:pt x="40" y="0"/>
                      <a:pt x="0" y="40"/>
                      <a:pt x="0" y="89"/>
                    </a:cubicBezTo>
                    <a:cubicBezTo>
                      <a:pt x="0" y="127"/>
                      <a:pt x="24" y="159"/>
                      <a:pt x="59" y="172"/>
                    </a:cubicBezTo>
                    <a:cubicBezTo>
                      <a:pt x="96" y="100"/>
                      <a:pt x="96" y="100"/>
                      <a:pt x="96" y="100"/>
                    </a:cubicBezTo>
                    <a:lnTo>
                      <a:pt x="176" y="10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6" name="Freeform 22"/>
              <p:cNvSpPr>
                <a:spLocks/>
              </p:cNvSpPr>
              <p:nvPr/>
            </p:nvSpPr>
            <p:spPr bwMode="auto">
              <a:xfrm>
                <a:off x="1825625" y="2524126"/>
                <a:ext cx="53975" cy="55563"/>
              </a:xfrm>
              <a:custGeom>
                <a:avLst/>
                <a:gdLst/>
                <a:ahLst/>
                <a:cxnLst>
                  <a:cxn ang="0">
                    <a:pos x="18" y="0"/>
                  </a:cxn>
                  <a:cxn ang="0">
                    <a:pos x="0" y="33"/>
                  </a:cxn>
                  <a:cxn ang="0">
                    <a:pos x="32" y="15"/>
                  </a:cxn>
                  <a:cxn ang="0">
                    <a:pos x="18" y="0"/>
                  </a:cxn>
                </a:cxnLst>
                <a:rect l="0" t="0" r="r" b="b"/>
                <a:pathLst>
                  <a:path w="32" h="33">
                    <a:moveTo>
                      <a:pt x="18" y="0"/>
                    </a:moveTo>
                    <a:cubicBezTo>
                      <a:pt x="0" y="33"/>
                      <a:pt x="0" y="33"/>
                      <a:pt x="0" y="33"/>
                    </a:cubicBezTo>
                    <a:cubicBezTo>
                      <a:pt x="32" y="15"/>
                      <a:pt x="32" y="15"/>
                      <a:pt x="32" y="15"/>
                    </a:cubicBezTo>
                    <a:cubicBezTo>
                      <a:pt x="27" y="10"/>
                      <a:pt x="22" y="6"/>
                      <a:pt x="18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7" name="Freeform 23"/>
              <p:cNvSpPr>
                <a:spLocks/>
              </p:cNvSpPr>
              <p:nvPr/>
            </p:nvSpPr>
            <p:spPr bwMode="auto">
              <a:xfrm>
                <a:off x="1879600" y="2559051"/>
                <a:ext cx="46038" cy="82550"/>
              </a:xfrm>
              <a:custGeom>
                <a:avLst/>
                <a:gdLst/>
                <a:ahLst/>
                <a:cxnLst>
                  <a:cxn ang="0">
                    <a:pos x="0" y="49"/>
                  </a:cxn>
                  <a:cxn ang="0">
                    <a:pos x="28" y="10"/>
                  </a:cxn>
                  <a:cxn ang="0">
                    <a:pos x="8" y="0"/>
                  </a:cxn>
                  <a:cxn ang="0">
                    <a:pos x="0" y="49"/>
                  </a:cxn>
                </a:cxnLst>
                <a:rect l="0" t="0" r="r" b="b"/>
                <a:pathLst>
                  <a:path w="28" h="49">
                    <a:moveTo>
                      <a:pt x="0" y="49"/>
                    </a:moveTo>
                    <a:cubicBezTo>
                      <a:pt x="28" y="10"/>
                      <a:pt x="28" y="10"/>
                      <a:pt x="28" y="10"/>
                    </a:cubicBezTo>
                    <a:cubicBezTo>
                      <a:pt x="21" y="8"/>
                      <a:pt x="14" y="4"/>
                      <a:pt x="8" y="0"/>
                    </a:cubicBezTo>
                    <a:lnTo>
                      <a:pt x="0" y="49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8" name="Freeform 24"/>
              <p:cNvSpPr>
                <a:spLocks/>
              </p:cNvSpPr>
              <p:nvPr/>
            </p:nvSpPr>
            <p:spPr bwMode="auto">
              <a:xfrm>
                <a:off x="1771650" y="2476501"/>
                <a:ext cx="76200" cy="53975"/>
              </a:xfrm>
              <a:custGeom>
                <a:avLst/>
                <a:gdLst/>
                <a:ahLst/>
                <a:cxnLst>
                  <a:cxn ang="0">
                    <a:pos x="0" y="33"/>
                  </a:cxn>
                  <a:cxn ang="0">
                    <a:pos x="46" y="21"/>
                  </a:cxn>
                  <a:cxn ang="0">
                    <a:pos x="36" y="0"/>
                  </a:cxn>
                  <a:cxn ang="0">
                    <a:pos x="0" y="33"/>
                  </a:cxn>
                </a:cxnLst>
                <a:rect l="0" t="0" r="r" b="b"/>
                <a:pathLst>
                  <a:path w="46" h="33">
                    <a:moveTo>
                      <a:pt x="0" y="33"/>
                    </a:moveTo>
                    <a:cubicBezTo>
                      <a:pt x="46" y="21"/>
                      <a:pt x="46" y="21"/>
                      <a:pt x="46" y="21"/>
                    </a:cubicBezTo>
                    <a:cubicBezTo>
                      <a:pt x="42" y="14"/>
                      <a:pt x="39" y="7"/>
                      <a:pt x="36" y="0"/>
                    </a:cubicBezTo>
                    <a:lnTo>
                      <a:pt x="0" y="33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9" name="Freeform 25"/>
              <p:cNvSpPr>
                <a:spLocks/>
              </p:cNvSpPr>
              <p:nvPr/>
            </p:nvSpPr>
            <p:spPr bwMode="auto">
              <a:xfrm>
                <a:off x="1752600" y="2366964"/>
                <a:ext cx="84138" cy="3968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47" y="23"/>
                  </a:cxn>
                  <a:cxn ang="0">
                    <a:pos x="51" y="2"/>
                  </a:cxn>
                  <a:cxn ang="0">
                    <a:pos x="0" y="0"/>
                  </a:cxn>
                </a:cxnLst>
                <a:rect l="0" t="0" r="r" b="b"/>
                <a:pathLst>
                  <a:path w="51" h="23">
                    <a:moveTo>
                      <a:pt x="0" y="0"/>
                    </a:moveTo>
                    <a:cubicBezTo>
                      <a:pt x="47" y="23"/>
                      <a:pt x="47" y="23"/>
                      <a:pt x="47" y="23"/>
                    </a:cubicBezTo>
                    <a:cubicBezTo>
                      <a:pt x="45" y="18"/>
                      <a:pt x="48" y="10"/>
                      <a:pt x="51" y="2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0" name="Freeform 26"/>
              <p:cNvSpPr>
                <a:spLocks/>
              </p:cNvSpPr>
              <p:nvPr/>
            </p:nvSpPr>
            <p:spPr bwMode="auto">
              <a:xfrm>
                <a:off x="1816100" y="2392364"/>
                <a:ext cx="42863" cy="33338"/>
              </a:xfrm>
              <a:custGeom>
                <a:avLst/>
                <a:gdLst/>
                <a:ahLst/>
                <a:cxnLst>
                  <a:cxn ang="0">
                    <a:pos x="26" y="0"/>
                  </a:cxn>
                  <a:cxn ang="0">
                    <a:pos x="0" y="14"/>
                  </a:cxn>
                  <a:cxn ang="0">
                    <a:pos x="26" y="20"/>
                  </a:cxn>
                  <a:cxn ang="0">
                    <a:pos x="25" y="6"/>
                  </a:cxn>
                  <a:cxn ang="0">
                    <a:pos x="26" y="0"/>
                  </a:cxn>
                </a:cxnLst>
                <a:rect l="0" t="0" r="r" b="b"/>
                <a:pathLst>
                  <a:path w="26" h="20">
                    <a:moveTo>
                      <a:pt x="26" y="0"/>
                    </a:moveTo>
                    <a:cubicBezTo>
                      <a:pt x="0" y="14"/>
                      <a:pt x="0" y="14"/>
                      <a:pt x="0" y="14"/>
                    </a:cubicBezTo>
                    <a:cubicBezTo>
                      <a:pt x="26" y="20"/>
                      <a:pt x="26" y="20"/>
                      <a:pt x="26" y="20"/>
                    </a:cubicBezTo>
                    <a:cubicBezTo>
                      <a:pt x="26" y="15"/>
                      <a:pt x="25" y="11"/>
                      <a:pt x="25" y="6"/>
                    </a:cubicBezTo>
                    <a:cubicBezTo>
                      <a:pt x="25" y="4"/>
                      <a:pt x="25" y="2"/>
                      <a:pt x="26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1" name="Freeform 27"/>
              <p:cNvSpPr>
                <a:spLocks/>
              </p:cNvSpPr>
              <p:nvPr/>
            </p:nvSpPr>
            <p:spPr bwMode="auto">
              <a:xfrm>
                <a:off x="1801813" y="2324101"/>
                <a:ext cx="63500" cy="3968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23" y="24"/>
                  </a:cxn>
                  <a:cxn ang="0">
                    <a:pos x="38" y="2"/>
                  </a:cxn>
                  <a:cxn ang="0">
                    <a:pos x="0" y="0"/>
                  </a:cxn>
                </a:cxnLst>
                <a:rect l="0" t="0" r="r" b="b"/>
                <a:pathLst>
                  <a:path w="38" h="24">
                    <a:moveTo>
                      <a:pt x="0" y="0"/>
                    </a:moveTo>
                    <a:cubicBezTo>
                      <a:pt x="23" y="24"/>
                      <a:pt x="23" y="24"/>
                      <a:pt x="23" y="24"/>
                    </a:cubicBezTo>
                    <a:cubicBezTo>
                      <a:pt x="27" y="16"/>
                      <a:pt x="32" y="9"/>
                      <a:pt x="38" y="2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2" name="Freeform 28"/>
              <p:cNvSpPr>
                <a:spLocks/>
              </p:cNvSpPr>
              <p:nvPr/>
            </p:nvSpPr>
            <p:spPr bwMode="auto">
              <a:xfrm>
                <a:off x="1912938" y="2241551"/>
                <a:ext cx="30163" cy="4921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" y="30"/>
                  </a:cxn>
                  <a:cxn ang="0">
                    <a:pos x="18" y="25"/>
                  </a:cxn>
                  <a:cxn ang="0">
                    <a:pos x="0" y="0"/>
                  </a:cxn>
                </a:cxnLst>
                <a:rect l="0" t="0" r="r" b="b"/>
                <a:pathLst>
                  <a:path w="18" h="30">
                    <a:moveTo>
                      <a:pt x="0" y="0"/>
                    </a:moveTo>
                    <a:cubicBezTo>
                      <a:pt x="1" y="30"/>
                      <a:pt x="1" y="30"/>
                      <a:pt x="1" y="30"/>
                    </a:cubicBezTo>
                    <a:cubicBezTo>
                      <a:pt x="6" y="28"/>
                      <a:pt x="12" y="26"/>
                      <a:pt x="18" y="25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3" name="Freeform 29"/>
              <p:cNvSpPr>
                <a:spLocks/>
              </p:cNvSpPr>
              <p:nvPr/>
            </p:nvSpPr>
            <p:spPr bwMode="auto">
              <a:xfrm>
                <a:off x="1830388" y="2259014"/>
                <a:ext cx="63500" cy="65088"/>
              </a:xfrm>
              <a:custGeom>
                <a:avLst/>
                <a:gdLst/>
                <a:ahLst/>
                <a:cxnLst>
                  <a:cxn ang="0">
                    <a:pos x="38" y="26"/>
                  </a:cxn>
                  <a:cxn ang="0">
                    <a:pos x="0" y="0"/>
                  </a:cxn>
                  <a:cxn ang="0">
                    <a:pos x="23" y="39"/>
                  </a:cxn>
                  <a:cxn ang="0">
                    <a:pos x="38" y="26"/>
                  </a:cxn>
                </a:cxnLst>
                <a:rect l="0" t="0" r="r" b="b"/>
                <a:pathLst>
                  <a:path w="38" h="39">
                    <a:moveTo>
                      <a:pt x="38" y="26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23" y="39"/>
                      <a:pt x="23" y="39"/>
                      <a:pt x="23" y="39"/>
                    </a:cubicBezTo>
                    <a:cubicBezTo>
                      <a:pt x="27" y="34"/>
                      <a:pt x="32" y="30"/>
                      <a:pt x="38" y="26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4" name="Freeform 30"/>
              <p:cNvSpPr>
                <a:spLocks/>
              </p:cNvSpPr>
              <p:nvPr/>
            </p:nvSpPr>
            <p:spPr bwMode="auto">
              <a:xfrm>
                <a:off x="1963738" y="2200276"/>
                <a:ext cx="33338" cy="77788"/>
              </a:xfrm>
              <a:custGeom>
                <a:avLst/>
                <a:gdLst/>
                <a:ahLst/>
                <a:cxnLst>
                  <a:cxn ang="0">
                    <a:pos x="20" y="46"/>
                  </a:cxn>
                  <a:cxn ang="0">
                    <a:pos x="7" y="0"/>
                  </a:cxn>
                  <a:cxn ang="0">
                    <a:pos x="0" y="46"/>
                  </a:cxn>
                  <a:cxn ang="0">
                    <a:pos x="9" y="46"/>
                  </a:cxn>
                  <a:cxn ang="0">
                    <a:pos x="20" y="46"/>
                  </a:cxn>
                </a:cxnLst>
                <a:rect l="0" t="0" r="r" b="b"/>
                <a:pathLst>
                  <a:path w="20" h="46">
                    <a:moveTo>
                      <a:pt x="20" y="46"/>
                    </a:moveTo>
                    <a:cubicBezTo>
                      <a:pt x="7" y="0"/>
                      <a:pt x="7" y="0"/>
                      <a:pt x="7" y="0"/>
                    </a:cubicBezTo>
                    <a:cubicBezTo>
                      <a:pt x="0" y="46"/>
                      <a:pt x="0" y="46"/>
                      <a:pt x="0" y="46"/>
                    </a:cubicBezTo>
                    <a:cubicBezTo>
                      <a:pt x="3" y="46"/>
                      <a:pt x="6" y="46"/>
                      <a:pt x="9" y="46"/>
                    </a:cubicBezTo>
                    <a:cubicBezTo>
                      <a:pt x="13" y="46"/>
                      <a:pt x="17" y="46"/>
                      <a:pt x="20" y="46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5" name="Freeform 31"/>
              <p:cNvSpPr>
                <a:spLocks/>
              </p:cNvSpPr>
              <p:nvPr/>
            </p:nvSpPr>
            <p:spPr bwMode="auto">
              <a:xfrm>
                <a:off x="2055813" y="2243139"/>
                <a:ext cx="55563" cy="77788"/>
              </a:xfrm>
              <a:custGeom>
                <a:avLst/>
                <a:gdLst/>
                <a:ahLst/>
                <a:cxnLst>
                  <a:cxn ang="0">
                    <a:pos x="33" y="0"/>
                  </a:cxn>
                  <a:cxn ang="0">
                    <a:pos x="0" y="32"/>
                  </a:cxn>
                  <a:cxn ang="0">
                    <a:pos x="19" y="47"/>
                  </a:cxn>
                  <a:cxn ang="0">
                    <a:pos x="33" y="0"/>
                  </a:cxn>
                </a:cxnLst>
                <a:rect l="0" t="0" r="r" b="b"/>
                <a:pathLst>
                  <a:path w="33" h="47">
                    <a:moveTo>
                      <a:pt x="33" y="0"/>
                    </a:moveTo>
                    <a:cubicBezTo>
                      <a:pt x="0" y="32"/>
                      <a:pt x="0" y="32"/>
                      <a:pt x="0" y="32"/>
                    </a:cubicBezTo>
                    <a:cubicBezTo>
                      <a:pt x="7" y="36"/>
                      <a:pt x="13" y="41"/>
                      <a:pt x="19" y="47"/>
                    </a:cubicBezTo>
                    <a:lnTo>
                      <a:pt x="33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6" name="Freeform 32"/>
              <p:cNvSpPr>
                <a:spLocks/>
              </p:cNvSpPr>
              <p:nvPr/>
            </p:nvSpPr>
            <p:spPr bwMode="auto">
              <a:xfrm>
                <a:off x="2014538" y="2241551"/>
                <a:ext cx="39688" cy="53975"/>
              </a:xfrm>
              <a:custGeom>
                <a:avLst/>
                <a:gdLst/>
                <a:ahLst/>
                <a:cxnLst>
                  <a:cxn ang="0">
                    <a:pos x="18" y="0"/>
                  </a:cxn>
                  <a:cxn ang="0">
                    <a:pos x="0" y="24"/>
                  </a:cxn>
                  <a:cxn ang="0">
                    <a:pos x="24" y="33"/>
                  </a:cxn>
                  <a:cxn ang="0">
                    <a:pos x="18" y="0"/>
                  </a:cxn>
                </a:cxnLst>
                <a:rect l="0" t="0" r="r" b="b"/>
                <a:pathLst>
                  <a:path w="24" h="33">
                    <a:moveTo>
                      <a:pt x="18" y="0"/>
                    </a:moveTo>
                    <a:cubicBezTo>
                      <a:pt x="0" y="24"/>
                      <a:pt x="0" y="24"/>
                      <a:pt x="0" y="24"/>
                    </a:cubicBezTo>
                    <a:cubicBezTo>
                      <a:pt x="9" y="26"/>
                      <a:pt x="16" y="29"/>
                      <a:pt x="24" y="33"/>
                    </a:cubicBezTo>
                    <a:lnTo>
                      <a:pt x="18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7" name="Freeform 33"/>
              <p:cNvSpPr>
                <a:spLocks/>
              </p:cNvSpPr>
              <p:nvPr/>
            </p:nvSpPr>
            <p:spPr bwMode="auto">
              <a:xfrm>
                <a:off x="2008188" y="2293939"/>
                <a:ext cx="6350" cy="1588"/>
              </a:xfrm>
              <a:custGeom>
                <a:avLst/>
                <a:gdLst/>
                <a:ahLst/>
                <a:cxnLst>
                  <a:cxn ang="0">
                    <a:pos x="4" y="1"/>
                  </a:cxn>
                  <a:cxn ang="0">
                    <a:pos x="0" y="0"/>
                  </a:cxn>
                  <a:cxn ang="0">
                    <a:pos x="0" y="1"/>
                  </a:cxn>
                  <a:cxn ang="0">
                    <a:pos x="4" y="1"/>
                  </a:cxn>
                </a:cxnLst>
                <a:rect l="0" t="0" r="r" b="b"/>
                <a:pathLst>
                  <a:path w="4" h="1">
                    <a:moveTo>
                      <a:pt x="4" y="1"/>
                    </a:moveTo>
                    <a:cubicBezTo>
                      <a:pt x="3" y="1"/>
                      <a:pt x="1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lnTo>
                      <a:pt x="4" y="1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8" name="Freeform 34"/>
              <p:cNvSpPr>
                <a:spLocks/>
              </p:cNvSpPr>
              <p:nvPr/>
            </p:nvSpPr>
            <p:spPr bwMode="auto">
              <a:xfrm>
                <a:off x="2093913" y="2319339"/>
                <a:ext cx="58738" cy="44450"/>
              </a:xfrm>
              <a:custGeom>
                <a:avLst/>
                <a:gdLst/>
                <a:ahLst/>
                <a:cxnLst>
                  <a:cxn ang="0">
                    <a:pos x="35" y="0"/>
                  </a:cxn>
                  <a:cxn ang="0">
                    <a:pos x="0" y="5"/>
                  </a:cxn>
                  <a:cxn ang="0">
                    <a:pos x="15" y="27"/>
                  </a:cxn>
                  <a:cxn ang="0">
                    <a:pos x="35" y="0"/>
                  </a:cxn>
                </a:cxnLst>
                <a:rect l="0" t="0" r="r" b="b"/>
                <a:pathLst>
                  <a:path w="35" h="27">
                    <a:moveTo>
                      <a:pt x="35" y="0"/>
                    </a:moveTo>
                    <a:cubicBezTo>
                      <a:pt x="0" y="5"/>
                      <a:pt x="0" y="5"/>
                      <a:pt x="0" y="5"/>
                    </a:cubicBezTo>
                    <a:cubicBezTo>
                      <a:pt x="6" y="11"/>
                      <a:pt x="11" y="19"/>
                      <a:pt x="15" y="27"/>
                    </a:cubicBezTo>
                    <a:lnTo>
                      <a:pt x="35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9" name="Freeform 35"/>
              <p:cNvSpPr>
                <a:spLocks/>
              </p:cNvSpPr>
              <p:nvPr/>
            </p:nvSpPr>
            <p:spPr bwMode="auto">
              <a:xfrm>
                <a:off x="2127250" y="2386014"/>
                <a:ext cx="76200" cy="55563"/>
              </a:xfrm>
              <a:custGeom>
                <a:avLst/>
                <a:gdLst/>
                <a:ahLst/>
                <a:cxnLst>
                  <a:cxn ang="0">
                    <a:pos x="4" y="33"/>
                  </a:cxn>
                  <a:cxn ang="0">
                    <a:pos x="46" y="10"/>
                  </a:cxn>
                  <a:cxn ang="0">
                    <a:pos x="0" y="0"/>
                  </a:cxn>
                  <a:cxn ang="0">
                    <a:pos x="4" y="28"/>
                  </a:cxn>
                  <a:cxn ang="0">
                    <a:pos x="4" y="33"/>
                  </a:cxn>
                </a:cxnLst>
                <a:rect l="0" t="0" r="r" b="b"/>
                <a:pathLst>
                  <a:path w="46" h="33">
                    <a:moveTo>
                      <a:pt x="4" y="33"/>
                    </a:moveTo>
                    <a:cubicBezTo>
                      <a:pt x="46" y="10"/>
                      <a:pt x="46" y="10"/>
                      <a:pt x="46" y="1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3" y="9"/>
                      <a:pt x="4" y="18"/>
                      <a:pt x="4" y="28"/>
                    </a:cubicBezTo>
                    <a:cubicBezTo>
                      <a:pt x="4" y="29"/>
                      <a:pt x="4" y="31"/>
                      <a:pt x="4" y="33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71" name="Oval 70"/>
            <p:cNvSpPr/>
            <p:nvPr/>
          </p:nvSpPr>
          <p:spPr>
            <a:xfrm>
              <a:off x="6333866" y="1372545"/>
              <a:ext cx="872118" cy="872118"/>
            </a:xfrm>
            <a:prstGeom prst="ellipse">
              <a:avLst/>
            </a:prstGeom>
            <a:noFill/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5" name="Group 4"/>
          <p:cNvGrpSpPr/>
          <p:nvPr/>
        </p:nvGrpSpPr>
        <p:grpSpPr>
          <a:xfrm>
            <a:off x="5374138" y="1558400"/>
            <a:ext cx="515502" cy="515502"/>
            <a:chOff x="5166360" y="1145286"/>
            <a:chExt cx="515502" cy="515502"/>
          </a:xfrm>
        </p:grpSpPr>
        <p:sp>
          <p:nvSpPr>
            <p:cNvPr id="100" name="Freeform 91"/>
            <p:cNvSpPr>
              <a:spLocks noEditPoints="1"/>
            </p:cNvSpPr>
            <p:nvPr/>
          </p:nvSpPr>
          <p:spPr bwMode="auto">
            <a:xfrm>
              <a:off x="5339030" y="1268449"/>
              <a:ext cx="170163" cy="269177"/>
            </a:xfrm>
            <a:custGeom>
              <a:avLst/>
              <a:gdLst/>
              <a:ahLst/>
              <a:cxnLst>
                <a:cxn ang="0">
                  <a:pos x="163" y="142"/>
                </a:cxn>
                <a:cxn ang="0">
                  <a:pos x="187" y="86"/>
                </a:cxn>
                <a:cxn ang="0">
                  <a:pos x="93" y="0"/>
                </a:cxn>
                <a:cxn ang="0">
                  <a:pos x="0" y="86"/>
                </a:cxn>
                <a:cxn ang="0">
                  <a:pos x="25" y="144"/>
                </a:cxn>
                <a:cxn ang="0">
                  <a:pos x="60" y="234"/>
                </a:cxn>
                <a:cxn ang="0">
                  <a:pos x="60" y="240"/>
                </a:cxn>
                <a:cxn ang="0">
                  <a:pos x="60" y="241"/>
                </a:cxn>
                <a:cxn ang="0">
                  <a:pos x="60" y="282"/>
                </a:cxn>
                <a:cxn ang="0">
                  <a:pos x="75" y="295"/>
                </a:cxn>
                <a:cxn ang="0">
                  <a:pos x="114" y="295"/>
                </a:cxn>
                <a:cxn ang="0">
                  <a:pos x="130" y="282"/>
                </a:cxn>
                <a:cxn ang="0">
                  <a:pos x="130" y="241"/>
                </a:cxn>
                <a:cxn ang="0">
                  <a:pos x="129" y="239"/>
                </a:cxn>
                <a:cxn ang="0">
                  <a:pos x="129" y="234"/>
                </a:cxn>
                <a:cxn ang="0">
                  <a:pos x="163" y="142"/>
                </a:cxn>
                <a:cxn ang="0">
                  <a:pos x="114" y="227"/>
                </a:cxn>
                <a:cxn ang="0">
                  <a:pos x="95" y="227"/>
                </a:cxn>
                <a:cxn ang="0">
                  <a:pos x="98" y="185"/>
                </a:cxn>
                <a:cxn ang="0">
                  <a:pos x="100" y="152"/>
                </a:cxn>
                <a:cxn ang="0">
                  <a:pos x="95" y="96"/>
                </a:cxn>
                <a:cxn ang="0">
                  <a:pos x="94" y="94"/>
                </a:cxn>
                <a:cxn ang="0">
                  <a:pos x="107" y="161"/>
                </a:cxn>
                <a:cxn ang="0">
                  <a:pos x="106" y="180"/>
                </a:cxn>
                <a:cxn ang="0">
                  <a:pos x="136" y="124"/>
                </a:cxn>
                <a:cxn ang="0">
                  <a:pos x="86" y="51"/>
                </a:cxn>
                <a:cxn ang="0">
                  <a:pos x="61" y="136"/>
                </a:cxn>
                <a:cxn ang="0">
                  <a:pos x="94" y="178"/>
                </a:cxn>
                <a:cxn ang="0">
                  <a:pos x="87" y="227"/>
                </a:cxn>
                <a:cxn ang="0">
                  <a:pos x="75" y="227"/>
                </a:cxn>
                <a:cxn ang="0">
                  <a:pos x="38" y="137"/>
                </a:cxn>
                <a:cxn ang="0">
                  <a:pos x="15" y="86"/>
                </a:cxn>
                <a:cxn ang="0">
                  <a:pos x="93" y="14"/>
                </a:cxn>
                <a:cxn ang="0">
                  <a:pos x="171" y="86"/>
                </a:cxn>
                <a:cxn ang="0">
                  <a:pos x="150" y="135"/>
                </a:cxn>
                <a:cxn ang="0">
                  <a:pos x="114" y="227"/>
                </a:cxn>
                <a:cxn ang="0">
                  <a:pos x="114" y="227"/>
                </a:cxn>
                <a:cxn ang="0">
                  <a:pos x="114" y="227"/>
                </a:cxn>
              </a:cxnLst>
              <a:rect l="0" t="0" r="r" b="b"/>
              <a:pathLst>
                <a:path w="187" h="295">
                  <a:moveTo>
                    <a:pt x="163" y="142"/>
                  </a:moveTo>
                  <a:cubicBezTo>
                    <a:pt x="175" y="123"/>
                    <a:pt x="187" y="106"/>
                    <a:pt x="187" y="86"/>
                  </a:cubicBezTo>
                  <a:cubicBezTo>
                    <a:pt x="187" y="39"/>
                    <a:pt x="145" y="0"/>
                    <a:pt x="93" y="0"/>
                  </a:cubicBezTo>
                  <a:cubicBezTo>
                    <a:pt x="42" y="0"/>
                    <a:pt x="0" y="39"/>
                    <a:pt x="0" y="86"/>
                  </a:cubicBezTo>
                  <a:cubicBezTo>
                    <a:pt x="0" y="107"/>
                    <a:pt x="12" y="125"/>
                    <a:pt x="25" y="144"/>
                  </a:cubicBezTo>
                  <a:cubicBezTo>
                    <a:pt x="42" y="168"/>
                    <a:pt x="60" y="195"/>
                    <a:pt x="60" y="234"/>
                  </a:cubicBezTo>
                  <a:cubicBezTo>
                    <a:pt x="60" y="240"/>
                    <a:pt x="60" y="240"/>
                    <a:pt x="60" y="240"/>
                  </a:cubicBezTo>
                  <a:cubicBezTo>
                    <a:pt x="60" y="240"/>
                    <a:pt x="60" y="241"/>
                    <a:pt x="60" y="241"/>
                  </a:cubicBezTo>
                  <a:cubicBezTo>
                    <a:pt x="60" y="282"/>
                    <a:pt x="60" y="282"/>
                    <a:pt x="60" y="282"/>
                  </a:cubicBezTo>
                  <a:cubicBezTo>
                    <a:pt x="60" y="289"/>
                    <a:pt x="67" y="295"/>
                    <a:pt x="75" y="295"/>
                  </a:cubicBezTo>
                  <a:cubicBezTo>
                    <a:pt x="114" y="295"/>
                    <a:pt x="114" y="295"/>
                    <a:pt x="114" y="295"/>
                  </a:cubicBezTo>
                  <a:cubicBezTo>
                    <a:pt x="123" y="295"/>
                    <a:pt x="130" y="289"/>
                    <a:pt x="130" y="282"/>
                  </a:cubicBezTo>
                  <a:cubicBezTo>
                    <a:pt x="130" y="241"/>
                    <a:pt x="130" y="241"/>
                    <a:pt x="130" y="241"/>
                  </a:cubicBezTo>
                  <a:cubicBezTo>
                    <a:pt x="130" y="240"/>
                    <a:pt x="130" y="239"/>
                    <a:pt x="129" y="239"/>
                  </a:cubicBezTo>
                  <a:cubicBezTo>
                    <a:pt x="129" y="234"/>
                    <a:pt x="129" y="234"/>
                    <a:pt x="129" y="234"/>
                  </a:cubicBezTo>
                  <a:cubicBezTo>
                    <a:pt x="129" y="194"/>
                    <a:pt x="147" y="167"/>
                    <a:pt x="163" y="142"/>
                  </a:cubicBezTo>
                  <a:close/>
                  <a:moveTo>
                    <a:pt x="114" y="227"/>
                  </a:moveTo>
                  <a:cubicBezTo>
                    <a:pt x="109" y="227"/>
                    <a:pt x="102" y="227"/>
                    <a:pt x="95" y="227"/>
                  </a:cubicBezTo>
                  <a:cubicBezTo>
                    <a:pt x="97" y="215"/>
                    <a:pt x="97" y="195"/>
                    <a:pt x="98" y="185"/>
                  </a:cubicBezTo>
                  <a:cubicBezTo>
                    <a:pt x="99" y="174"/>
                    <a:pt x="100" y="163"/>
                    <a:pt x="100" y="152"/>
                  </a:cubicBezTo>
                  <a:cubicBezTo>
                    <a:pt x="101" y="133"/>
                    <a:pt x="99" y="114"/>
                    <a:pt x="95" y="96"/>
                  </a:cubicBezTo>
                  <a:cubicBezTo>
                    <a:pt x="94" y="94"/>
                    <a:pt x="94" y="94"/>
                    <a:pt x="94" y="94"/>
                  </a:cubicBezTo>
                  <a:cubicBezTo>
                    <a:pt x="102" y="113"/>
                    <a:pt x="106" y="135"/>
                    <a:pt x="107" y="161"/>
                  </a:cubicBezTo>
                  <a:cubicBezTo>
                    <a:pt x="107" y="167"/>
                    <a:pt x="106" y="174"/>
                    <a:pt x="106" y="180"/>
                  </a:cubicBezTo>
                  <a:cubicBezTo>
                    <a:pt x="117" y="177"/>
                    <a:pt x="140" y="149"/>
                    <a:pt x="136" y="124"/>
                  </a:cubicBezTo>
                  <a:cubicBezTo>
                    <a:pt x="132" y="96"/>
                    <a:pt x="83" y="74"/>
                    <a:pt x="86" y="51"/>
                  </a:cubicBezTo>
                  <a:cubicBezTo>
                    <a:pt x="89" y="27"/>
                    <a:pt x="57" y="108"/>
                    <a:pt x="61" y="136"/>
                  </a:cubicBezTo>
                  <a:cubicBezTo>
                    <a:pt x="64" y="156"/>
                    <a:pt x="74" y="168"/>
                    <a:pt x="94" y="178"/>
                  </a:cubicBezTo>
                  <a:cubicBezTo>
                    <a:pt x="93" y="179"/>
                    <a:pt x="96" y="203"/>
                    <a:pt x="87" y="227"/>
                  </a:cubicBezTo>
                  <a:cubicBezTo>
                    <a:pt x="83" y="227"/>
                    <a:pt x="79" y="227"/>
                    <a:pt x="75" y="227"/>
                  </a:cubicBezTo>
                  <a:cubicBezTo>
                    <a:pt x="73" y="188"/>
                    <a:pt x="54" y="159"/>
                    <a:pt x="38" y="137"/>
                  </a:cubicBezTo>
                  <a:cubicBezTo>
                    <a:pt x="26" y="118"/>
                    <a:pt x="15" y="103"/>
                    <a:pt x="15" y="86"/>
                  </a:cubicBezTo>
                  <a:cubicBezTo>
                    <a:pt x="15" y="47"/>
                    <a:pt x="50" y="14"/>
                    <a:pt x="93" y="14"/>
                  </a:cubicBezTo>
                  <a:cubicBezTo>
                    <a:pt x="136" y="14"/>
                    <a:pt x="171" y="47"/>
                    <a:pt x="171" y="86"/>
                  </a:cubicBezTo>
                  <a:cubicBezTo>
                    <a:pt x="171" y="102"/>
                    <a:pt x="162" y="117"/>
                    <a:pt x="150" y="135"/>
                  </a:cubicBezTo>
                  <a:cubicBezTo>
                    <a:pt x="135" y="158"/>
                    <a:pt x="116" y="187"/>
                    <a:pt x="114" y="227"/>
                  </a:cubicBezTo>
                  <a:close/>
                  <a:moveTo>
                    <a:pt x="114" y="227"/>
                  </a:moveTo>
                  <a:cubicBezTo>
                    <a:pt x="114" y="227"/>
                    <a:pt x="114" y="227"/>
                    <a:pt x="114" y="227"/>
                  </a:cubicBezTo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3" name="Oval 102"/>
            <p:cNvSpPr/>
            <p:nvPr/>
          </p:nvSpPr>
          <p:spPr>
            <a:xfrm>
              <a:off x="5166360" y="1145286"/>
              <a:ext cx="515502" cy="515502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6" name="Group 5"/>
          <p:cNvGrpSpPr/>
          <p:nvPr/>
        </p:nvGrpSpPr>
        <p:grpSpPr>
          <a:xfrm>
            <a:off x="5374138" y="3143360"/>
            <a:ext cx="515502" cy="515502"/>
            <a:chOff x="5166360" y="2571750"/>
            <a:chExt cx="515502" cy="515502"/>
          </a:xfrm>
        </p:grpSpPr>
        <p:sp>
          <p:nvSpPr>
            <p:cNvPr id="132" name="Freeform 126"/>
            <p:cNvSpPr>
              <a:spLocks/>
            </p:cNvSpPr>
            <p:nvPr/>
          </p:nvSpPr>
          <p:spPr bwMode="auto">
            <a:xfrm>
              <a:off x="5314002" y="2687787"/>
              <a:ext cx="220218" cy="283429"/>
            </a:xfrm>
            <a:custGeom>
              <a:avLst/>
              <a:gdLst/>
              <a:ahLst/>
              <a:cxnLst>
                <a:cxn ang="0">
                  <a:pos x="25" y="46"/>
                </a:cxn>
                <a:cxn ang="0">
                  <a:pos x="1" y="64"/>
                </a:cxn>
                <a:cxn ang="0">
                  <a:pos x="0" y="62"/>
                </a:cxn>
                <a:cxn ang="0">
                  <a:pos x="1" y="61"/>
                </a:cxn>
                <a:cxn ang="0">
                  <a:pos x="22" y="46"/>
                </a:cxn>
                <a:cxn ang="0">
                  <a:pos x="1" y="36"/>
                </a:cxn>
                <a:cxn ang="0">
                  <a:pos x="24" y="41"/>
                </a:cxn>
                <a:cxn ang="0">
                  <a:pos x="27" y="31"/>
                </a:cxn>
                <a:cxn ang="0">
                  <a:pos x="7" y="18"/>
                </a:cxn>
                <a:cxn ang="0">
                  <a:pos x="27" y="28"/>
                </a:cxn>
                <a:cxn ang="0">
                  <a:pos x="28" y="21"/>
                </a:cxn>
                <a:cxn ang="0">
                  <a:pos x="23" y="0"/>
                </a:cxn>
                <a:cxn ang="0">
                  <a:pos x="31" y="21"/>
                </a:cxn>
                <a:cxn ang="0">
                  <a:pos x="31" y="25"/>
                </a:cxn>
                <a:cxn ang="0">
                  <a:pos x="48" y="18"/>
                </a:cxn>
                <a:cxn ang="0">
                  <a:pos x="30" y="32"/>
                </a:cxn>
                <a:cxn ang="0">
                  <a:pos x="27" y="42"/>
                </a:cxn>
                <a:cxn ang="0">
                  <a:pos x="50" y="39"/>
                </a:cxn>
                <a:cxn ang="0">
                  <a:pos x="25" y="46"/>
                </a:cxn>
              </a:cxnLst>
              <a:rect l="0" t="0" r="r" b="b"/>
              <a:pathLst>
                <a:path w="50" h="64">
                  <a:moveTo>
                    <a:pt x="25" y="46"/>
                  </a:moveTo>
                  <a:cubicBezTo>
                    <a:pt x="20" y="57"/>
                    <a:pt x="11" y="64"/>
                    <a:pt x="1" y="64"/>
                  </a:cubicBezTo>
                  <a:cubicBezTo>
                    <a:pt x="0" y="64"/>
                    <a:pt x="0" y="63"/>
                    <a:pt x="0" y="62"/>
                  </a:cubicBezTo>
                  <a:cubicBezTo>
                    <a:pt x="0" y="61"/>
                    <a:pt x="0" y="61"/>
                    <a:pt x="1" y="61"/>
                  </a:cubicBezTo>
                  <a:cubicBezTo>
                    <a:pt x="10" y="61"/>
                    <a:pt x="17" y="55"/>
                    <a:pt x="22" y="46"/>
                  </a:cubicBezTo>
                  <a:cubicBezTo>
                    <a:pt x="17" y="48"/>
                    <a:pt x="6" y="50"/>
                    <a:pt x="1" y="36"/>
                  </a:cubicBezTo>
                  <a:cubicBezTo>
                    <a:pt x="15" y="30"/>
                    <a:pt x="22" y="37"/>
                    <a:pt x="24" y="41"/>
                  </a:cubicBezTo>
                  <a:cubicBezTo>
                    <a:pt x="25" y="38"/>
                    <a:pt x="26" y="35"/>
                    <a:pt x="27" y="31"/>
                  </a:cubicBezTo>
                  <a:cubicBezTo>
                    <a:pt x="27" y="31"/>
                    <a:pt x="9" y="34"/>
                    <a:pt x="7" y="18"/>
                  </a:cubicBezTo>
                  <a:cubicBezTo>
                    <a:pt x="23" y="12"/>
                    <a:pt x="27" y="28"/>
                    <a:pt x="27" y="28"/>
                  </a:cubicBezTo>
                  <a:cubicBezTo>
                    <a:pt x="27" y="26"/>
                    <a:pt x="28" y="21"/>
                    <a:pt x="28" y="21"/>
                  </a:cubicBezTo>
                  <a:cubicBezTo>
                    <a:pt x="28" y="21"/>
                    <a:pt x="14" y="12"/>
                    <a:pt x="23" y="0"/>
                  </a:cubicBezTo>
                  <a:cubicBezTo>
                    <a:pt x="39" y="5"/>
                    <a:pt x="31" y="21"/>
                    <a:pt x="31" y="21"/>
                  </a:cubicBezTo>
                  <a:cubicBezTo>
                    <a:pt x="31" y="21"/>
                    <a:pt x="31" y="24"/>
                    <a:pt x="31" y="25"/>
                  </a:cubicBezTo>
                  <a:cubicBezTo>
                    <a:pt x="31" y="25"/>
                    <a:pt x="37" y="14"/>
                    <a:pt x="48" y="18"/>
                  </a:cubicBezTo>
                  <a:cubicBezTo>
                    <a:pt x="48" y="35"/>
                    <a:pt x="30" y="32"/>
                    <a:pt x="30" y="32"/>
                  </a:cubicBezTo>
                  <a:cubicBezTo>
                    <a:pt x="29" y="35"/>
                    <a:pt x="29" y="39"/>
                    <a:pt x="27" y="42"/>
                  </a:cubicBezTo>
                  <a:cubicBezTo>
                    <a:pt x="27" y="42"/>
                    <a:pt x="38" y="30"/>
                    <a:pt x="50" y="39"/>
                  </a:cubicBezTo>
                  <a:cubicBezTo>
                    <a:pt x="43" y="57"/>
                    <a:pt x="25" y="46"/>
                    <a:pt x="25" y="46"/>
                  </a:cubicBezTo>
                  <a:close/>
                </a:path>
              </a:pathLst>
            </a:custGeom>
            <a:solidFill>
              <a:schemeClr val="accent3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5" name="Oval 134"/>
            <p:cNvSpPr/>
            <p:nvPr/>
          </p:nvSpPr>
          <p:spPr>
            <a:xfrm>
              <a:off x="5166360" y="2571750"/>
              <a:ext cx="515502" cy="515502"/>
            </a:xfrm>
            <a:prstGeom prst="ellipse">
              <a:avLst/>
            </a:prstGeom>
            <a:noFill/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139" name="Group 138"/>
          <p:cNvGrpSpPr/>
          <p:nvPr/>
        </p:nvGrpSpPr>
        <p:grpSpPr>
          <a:xfrm>
            <a:off x="6013234" y="1549909"/>
            <a:ext cx="2570270" cy="495251"/>
            <a:chOff x="5924506" y="1572268"/>
            <a:chExt cx="2570270" cy="495251"/>
          </a:xfrm>
        </p:grpSpPr>
        <p:sp>
          <p:nvSpPr>
            <p:cNvPr id="137" name="Text Placeholder 3"/>
            <p:cNvSpPr txBox="1">
              <a:spLocks/>
            </p:cNvSpPr>
            <p:nvPr/>
          </p:nvSpPr>
          <p:spPr>
            <a:xfrm>
              <a:off x="5924506" y="1572268"/>
              <a:ext cx="1168590" cy="184666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>
                <a:spcBef>
                  <a:spcPct val="20000"/>
                </a:spcBef>
                <a:defRPr/>
              </a:pPr>
              <a:r>
                <a:rPr lang="en-US" sz="1200" b="1" dirty="0">
                  <a:solidFill>
                    <a:schemeClr val="accent1"/>
                  </a:solidFill>
                </a:rPr>
                <a:t>Eco Environment</a:t>
              </a:r>
            </a:p>
          </p:txBody>
        </p:sp>
        <p:sp>
          <p:nvSpPr>
            <p:cNvPr id="138" name="Text Placeholder 3"/>
            <p:cNvSpPr txBox="1">
              <a:spLocks/>
            </p:cNvSpPr>
            <p:nvPr/>
          </p:nvSpPr>
          <p:spPr>
            <a:xfrm>
              <a:off x="5924506" y="1759742"/>
              <a:ext cx="2570270" cy="307777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>
                <a:spcBef>
                  <a:spcPct val="20000"/>
                </a:spcBef>
                <a:defRPr/>
              </a:pPr>
              <a:r>
                <a:rPr 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Lorem ipsum dolor sit </a:t>
              </a:r>
              <a:r>
                <a:rPr lang="en-US" sz="10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amet</a:t>
              </a:r>
              <a:r>
                <a:rPr 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, </a:t>
              </a:r>
              <a:r>
                <a:rPr lang="en-US" sz="10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consectetuer</a:t>
              </a:r>
              <a:r>
                <a:rPr 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0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adipiscing</a:t>
              </a:r>
              <a:r>
                <a:rPr 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0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elit</a:t>
              </a:r>
              <a:r>
                <a:rPr 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. </a:t>
              </a:r>
            </a:p>
          </p:txBody>
        </p:sp>
      </p:grpSp>
      <p:grpSp>
        <p:nvGrpSpPr>
          <p:cNvPr id="140" name="Group 139"/>
          <p:cNvGrpSpPr/>
          <p:nvPr/>
        </p:nvGrpSpPr>
        <p:grpSpPr>
          <a:xfrm>
            <a:off x="6013234" y="2348510"/>
            <a:ext cx="2570270" cy="495251"/>
            <a:chOff x="5924506" y="1572268"/>
            <a:chExt cx="2570270" cy="495251"/>
          </a:xfrm>
        </p:grpSpPr>
        <p:sp>
          <p:nvSpPr>
            <p:cNvPr id="141" name="Text Placeholder 3"/>
            <p:cNvSpPr txBox="1">
              <a:spLocks/>
            </p:cNvSpPr>
            <p:nvPr/>
          </p:nvSpPr>
          <p:spPr>
            <a:xfrm>
              <a:off x="5924506" y="1572268"/>
              <a:ext cx="1168590" cy="184666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>
                <a:spcBef>
                  <a:spcPct val="20000"/>
                </a:spcBef>
                <a:defRPr/>
              </a:pPr>
              <a:r>
                <a:rPr lang="en-US" sz="1200" b="1" dirty="0">
                  <a:solidFill>
                    <a:schemeClr val="accent2"/>
                  </a:solidFill>
                </a:rPr>
                <a:t>Eco Environment</a:t>
              </a:r>
            </a:p>
          </p:txBody>
        </p:sp>
        <p:sp>
          <p:nvSpPr>
            <p:cNvPr id="142" name="Text Placeholder 3"/>
            <p:cNvSpPr txBox="1">
              <a:spLocks/>
            </p:cNvSpPr>
            <p:nvPr/>
          </p:nvSpPr>
          <p:spPr>
            <a:xfrm>
              <a:off x="5924506" y="1759742"/>
              <a:ext cx="2570270" cy="307777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>
                <a:spcBef>
                  <a:spcPct val="20000"/>
                </a:spcBef>
                <a:defRPr/>
              </a:pPr>
              <a:r>
                <a:rPr 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Lorem ipsum dolor sit </a:t>
              </a:r>
              <a:r>
                <a:rPr lang="en-US" sz="10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amet</a:t>
              </a:r>
              <a:r>
                <a:rPr 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, </a:t>
              </a:r>
              <a:r>
                <a:rPr lang="en-US" sz="10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consectetuer</a:t>
              </a:r>
              <a:r>
                <a:rPr 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0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adipiscing</a:t>
              </a:r>
              <a:r>
                <a:rPr 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0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elit</a:t>
              </a:r>
              <a:r>
                <a:rPr 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. </a:t>
              </a:r>
            </a:p>
          </p:txBody>
        </p:sp>
      </p:grpSp>
      <p:grpSp>
        <p:nvGrpSpPr>
          <p:cNvPr id="143" name="Group 142"/>
          <p:cNvGrpSpPr/>
          <p:nvPr/>
        </p:nvGrpSpPr>
        <p:grpSpPr>
          <a:xfrm>
            <a:off x="6013234" y="3147111"/>
            <a:ext cx="2570270" cy="495251"/>
            <a:chOff x="5924506" y="1572268"/>
            <a:chExt cx="2570270" cy="495251"/>
          </a:xfrm>
        </p:grpSpPr>
        <p:sp>
          <p:nvSpPr>
            <p:cNvPr id="144" name="Text Placeholder 3"/>
            <p:cNvSpPr txBox="1">
              <a:spLocks/>
            </p:cNvSpPr>
            <p:nvPr/>
          </p:nvSpPr>
          <p:spPr>
            <a:xfrm>
              <a:off x="5924506" y="1572268"/>
              <a:ext cx="1168590" cy="184666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>
                <a:spcBef>
                  <a:spcPct val="20000"/>
                </a:spcBef>
                <a:defRPr/>
              </a:pPr>
              <a:r>
                <a:rPr lang="en-US" sz="1200" b="1" dirty="0">
                  <a:solidFill>
                    <a:schemeClr val="accent3"/>
                  </a:solidFill>
                </a:rPr>
                <a:t>Eco Environment</a:t>
              </a:r>
            </a:p>
          </p:txBody>
        </p:sp>
        <p:sp>
          <p:nvSpPr>
            <p:cNvPr id="145" name="Text Placeholder 3"/>
            <p:cNvSpPr txBox="1">
              <a:spLocks/>
            </p:cNvSpPr>
            <p:nvPr/>
          </p:nvSpPr>
          <p:spPr>
            <a:xfrm>
              <a:off x="5924506" y="1759742"/>
              <a:ext cx="2570270" cy="307777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>
                <a:spcBef>
                  <a:spcPct val="20000"/>
                </a:spcBef>
                <a:defRPr/>
              </a:pPr>
              <a:r>
                <a:rPr 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Lorem ipsum dolor sit </a:t>
              </a:r>
              <a:r>
                <a:rPr lang="en-US" sz="10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amet</a:t>
              </a:r>
              <a:r>
                <a:rPr 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, </a:t>
              </a:r>
              <a:r>
                <a:rPr lang="en-US" sz="10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consectetuer</a:t>
              </a:r>
              <a:r>
                <a:rPr 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0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adipiscing</a:t>
              </a:r>
              <a:r>
                <a:rPr 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0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elit</a:t>
              </a:r>
              <a:r>
                <a:rPr 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. </a:t>
              </a:r>
            </a:p>
          </p:txBody>
        </p:sp>
      </p:grpSp>
      <p:grpSp>
        <p:nvGrpSpPr>
          <p:cNvPr id="146" name="Group 145"/>
          <p:cNvGrpSpPr/>
          <p:nvPr/>
        </p:nvGrpSpPr>
        <p:grpSpPr>
          <a:xfrm>
            <a:off x="6013234" y="3945711"/>
            <a:ext cx="2570270" cy="495251"/>
            <a:chOff x="5924506" y="1572268"/>
            <a:chExt cx="2570270" cy="495251"/>
          </a:xfrm>
        </p:grpSpPr>
        <p:sp>
          <p:nvSpPr>
            <p:cNvPr id="147" name="Text Placeholder 3"/>
            <p:cNvSpPr txBox="1">
              <a:spLocks/>
            </p:cNvSpPr>
            <p:nvPr/>
          </p:nvSpPr>
          <p:spPr>
            <a:xfrm>
              <a:off x="5924506" y="1572268"/>
              <a:ext cx="1168590" cy="184666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>
                <a:spcBef>
                  <a:spcPct val="20000"/>
                </a:spcBef>
                <a:defRPr/>
              </a:pPr>
              <a:r>
                <a:rPr lang="en-US" sz="1200" b="1" dirty="0">
                  <a:solidFill>
                    <a:schemeClr val="accent4"/>
                  </a:solidFill>
                </a:rPr>
                <a:t>Eco Environment</a:t>
              </a:r>
            </a:p>
          </p:txBody>
        </p:sp>
        <p:sp>
          <p:nvSpPr>
            <p:cNvPr id="148" name="Text Placeholder 3"/>
            <p:cNvSpPr txBox="1">
              <a:spLocks/>
            </p:cNvSpPr>
            <p:nvPr/>
          </p:nvSpPr>
          <p:spPr>
            <a:xfrm>
              <a:off x="5924506" y="1759742"/>
              <a:ext cx="2570270" cy="307777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>
                <a:spcBef>
                  <a:spcPct val="20000"/>
                </a:spcBef>
                <a:defRPr/>
              </a:pPr>
              <a:r>
                <a:rPr 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Lorem ipsum dolor sit </a:t>
              </a:r>
              <a:r>
                <a:rPr lang="en-US" sz="10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amet</a:t>
              </a:r>
              <a:r>
                <a:rPr 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, </a:t>
              </a:r>
              <a:r>
                <a:rPr lang="en-US" sz="10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consectetuer</a:t>
              </a:r>
              <a:r>
                <a:rPr 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0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adipiscing</a:t>
              </a:r>
              <a:r>
                <a:rPr 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0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elit</a:t>
              </a:r>
              <a:r>
                <a:rPr 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. </a:t>
              </a:r>
            </a:p>
          </p:txBody>
        </p:sp>
      </p:grpSp>
      <p:pic>
        <p:nvPicPr>
          <p:cNvPr id="3" name="Espace réservé pour une image  2"/>
          <p:cNvPicPr>
            <a:picLocks noGrp="1" noChangeAspect="1"/>
          </p:cNvPicPr>
          <p:nvPr>
            <p:ph type="pic" sz="quarter" idx="20"/>
          </p:nvPr>
        </p:nvPicPr>
        <p:blipFill rotWithShape="1">
          <a:blip r:embed="rId3"/>
          <a:srcRect l="50890" r="11032"/>
          <a:stretch/>
        </p:blipFill>
        <p:spPr/>
      </p:pic>
    </p:spTree>
    <p:extLst>
      <p:ext uri="{BB962C8B-B14F-4D97-AF65-F5344CB8AC3E}">
        <p14:creationId xmlns:p14="http://schemas.microsoft.com/office/powerpoint/2010/main" val="40423830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switch dir="r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Oval 66"/>
          <p:cNvSpPr/>
          <p:nvPr/>
        </p:nvSpPr>
        <p:spPr>
          <a:xfrm>
            <a:off x="4690872" y="1757507"/>
            <a:ext cx="1664208" cy="166420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8" name="Oval 67"/>
          <p:cNvSpPr/>
          <p:nvPr/>
        </p:nvSpPr>
        <p:spPr>
          <a:xfrm>
            <a:off x="6592824" y="1757507"/>
            <a:ext cx="1664208" cy="166420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6" name="Oval 65"/>
          <p:cNvSpPr/>
          <p:nvPr/>
        </p:nvSpPr>
        <p:spPr>
          <a:xfrm>
            <a:off x="2788920" y="1757507"/>
            <a:ext cx="1664208" cy="166420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LOREM IPSUM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dirty="0" err="1"/>
              <a:t>Thématique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570107" y="5236474"/>
            <a:ext cx="475487" cy="305152"/>
          </a:xfrm>
          <a:prstGeom prst="rect">
            <a:avLst/>
          </a:prstGeom>
        </p:spPr>
        <p:txBody>
          <a:bodyPr/>
          <a:lstStyle/>
          <a:p>
            <a:fld id="{C136B7D2-B98C-44FD-8D04-7EC62A564975}" type="slidenum">
              <a:rPr lang="en-US" smtClean="0"/>
              <a:pPr/>
              <a:t>2</a:t>
            </a:fld>
            <a:endParaRPr lang="en-US" dirty="0"/>
          </a:p>
        </p:txBody>
      </p:sp>
      <p:sp>
        <p:nvSpPr>
          <p:cNvPr id="5" name="Oval 4"/>
          <p:cNvSpPr/>
          <p:nvPr/>
        </p:nvSpPr>
        <p:spPr>
          <a:xfrm>
            <a:off x="910481" y="1757507"/>
            <a:ext cx="1664208" cy="1664208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3" name="Group 244"/>
          <p:cNvGrpSpPr/>
          <p:nvPr/>
        </p:nvGrpSpPr>
        <p:grpSpPr>
          <a:xfrm>
            <a:off x="1350066" y="2284088"/>
            <a:ext cx="701346" cy="594360"/>
            <a:chOff x="1752600" y="2200276"/>
            <a:chExt cx="749301" cy="635000"/>
          </a:xfrm>
          <a:solidFill>
            <a:schemeClr val="bg1"/>
          </a:solidFill>
        </p:grpSpPr>
        <p:sp>
          <p:nvSpPr>
            <p:cNvPr id="14" name="Freeform 7"/>
            <p:cNvSpPr>
              <a:spLocks/>
            </p:cNvSpPr>
            <p:nvPr/>
          </p:nvSpPr>
          <p:spPr bwMode="auto">
            <a:xfrm>
              <a:off x="1919288" y="2711451"/>
              <a:ext cx="582613" cy="123825"/>
            </a:xfrm>
            <a:custGeom>
              <a:avLst/>
              <a:gdLst/>
              <a:ahLst/>
              <a:cxnLst>
                <a:cxn ang="0">
                  <a:pos x="367" y="24"/>
                </a:cxn>
                <a:cxn ang="0">
                  <a:pos x="367" y="0"/>
                </a:cxn>
                <a:cxn ang="0">
                  <a:pos x="0" y="0"/>
                </a:cxn>
                <a:cxn ang="0">
                  <a:pos x="0" y="24"/>
                </a:cxn>
                <a:cxn ang="0">
                  <a:pos x="164" y="24"/>
                </a:cxn>
                <a:cxn ang="0">
                  <a:pos x="164" y="53"/>
                </a:cxn>
                <a:cxn ang="0">
                  <a:pos x="132" y="53"/>
                </a:cxn>
                <a:cxn ang="0">
                  <a:pos x="132" y="78"/>
                </a:cxn>
                <a:cxn ang="0">
                  <a:pos x="235" y="78"/>
                </a:cxn>
                <a:cxn ang="0">
                  <a:pos x="235" y="53"/>
                </a:cxn>
                <a:cxn ang="0">
                  <a:pos x="203" y="53"/>
                </a:cxn>
                <a:cxn ang="0">
                  <a:pos x="203" y="24"/>
                </a:cxn>
                <a:cxn ang="0">
                  <a:pos x="367" y="24"/>
                </a:cxn>
              </a:cxnLst>
              <a:rect l="0" t="0" r="r" b="b"/>
              <a:pathLst>
                <a:path w="367" h="78">
                  <a:moveTo>
                    <a:pt x="367" y="24"/>
                  </a:moveTo>
                  <a:lnTo>
                    <a:pt x="367" y="0"/>
                  </a:lnTo>
                  <a:lnTo>
                    <a:pt x="0" y="0"/>
                  </a:lnTo>
                  <a:lnTo>
                    <a:pt x="0" y="24"/>
                  </a:lnTo>
                  <a:lnTo>
                    <a:pt x="164" y="24"/>
                  </a:lnTo>
                  <a:lnTo>
                    <a:pt x="164" y="53"/>
                  </a:lnTo>
                  <a:lnTo>
                    <a:pt x="132" y="53"/>
                  </a:lnTo>
                  <a:lnTo>
                    <a:pt x="132" y="78"/>
                  </a:lnTo>
                  <a:lnTo>
                    <a:pt x="235" y="78"/>
                  </a:lnTo>
                  <a:lnTo>
                    <a:pt x="235" y="53"/>
                  </a:lnTo>
                  <a:lnTo>
                    <a:pt x="203" y="53"/>
                  </a:lnTo>
                  <a:lnTo>
                    <a:pt x="203" y="24"/>
                  </a:lnTo>
                  <a:lnTo>
                    <a:pt x="367" y="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" name="Freeform 8"/>
            <p:cNvSpPr>
              <a:spLocks/>
            </p:cNvSpPr>
            <p:nvPr/>
          </p:nvSpPr>
          <p:spPr bwMode="auto">
            <a:xfrm>
              <a:off x="2216150" y="2476501"/>
              <a:ext cx="120650" cy="42863"/>
            </a:xfrm>
            <a:custGeom>
              <a:avLst/>
              <a:gdLst/>
              <a:ahLst/>
              <a:cxnLst>
                <a:cxn ang="0">
                  <a:pos x="76" y="27"/>
                </a:cxn>
                <a:cxn ang="0">
                  <a:pos x="70" y="0"/>
                </a:cxn>
                <a:cxn ang="0">
                  <a:pos x="0" y="0"/>
                </a:cxn>
                <a:cxn ang="0">
                  <a:pos x="0" y="27"/>
                </a:cxn>
                <a:cxn ang="0">
                  <a:pos x="76" y="27"/>
                </a:cxn>
              </a:cxnLst>
              <a:rect l="0" t="0" r="r" b="b"/>
              <a:pathLst>
                <a:path w="76" h="27">
                  <a:moveTo>
                    <a:pt x="76" y="27"/>
                  </a:moveTo>
                  <a:lnTo>
                    <a:pt x="70" y="0"/>
                  </a:lnTo>
                  <a:lnTo>
                    <a:pt x="0" y="0"/>
                  </a:lnTo>
                  <a:lnTo>
                    <a:pt x="0" y="27"/>
                  </a:lnTo>
                  <a:lnTo>
                    <a:pt x="76" y="2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" name="Freeform 9"/>
            <p:cNvSpPr>
              <a:spLocks/>
            </p:cNvSpPr>
            <p:nvPr/>
          </p:nvSpPr>
          <p:spPr bwMode="auto">
            <a:xfrm>
              <a:off x="2214563" y="2528889"/>
              <a:ext cx="146050" cy="80963"/>
            </a:xfrm>
            <a:custGeom>
              <a:avLst/>
              <a:gdLst/>
              <a:ahLst/>
              <a:cxnLst>
                <a:cxn ang="0">
                  <a:pos x="0" y="51"/>
                </a:cxn>
                <a:cxn ang="0">
                  <a:pos x="92" y="51"/>
                </a:cxn>
                <a:cxn ang="0">
                  <a:pos x="79" y="0"/>
                </a:cxn>
                <a:cxn ang="0">
                  <a:pos x="1" y="0"/>
                </a:cxn>
                <a:cxn ang="0">
                  <a:pos x="0" y="51"/>
                </a:cxn>
              </a:cxnLst>
              <a:rect l="0" t="0" r="r" b="b"/>
              <a:pathLst>
                <a:path w="92" h="51">
                  <a:moveTo>
                    <a:pt x="0" y="51"/>
                  </a:moveTo>
                  <a:lnTo>
                    <a:pt x="92" y="51"/>
                  </a:lnTo>
                  <a:lnTo>
                    <a:pt x="79" y="0"/>
                  </a:lnTo>
                  <a:lnTo>
                    <a:pt x="1" y="0"/>
                  </a:lnTo>
                  <a:lnTo>
                    <a:pt x="0" y="5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0"/>
            <p:cNvSpPr>
              <a:spLocks/>
            </p:cNvSpPr>
            <p:nvPr/>
          </p:nvSpPr>
          <p:spPr bwMode="auto">
            <a:xfrm>
              <a:off x="2341563" y="2476501"/>
              <a:ext cx="93663" cy="42863"/>
            </a:xfrm>
            <a:custGeom>
              <a:avLst/>
              <a:gdLst/>
              <a:ahLst/>
              <a:cxnLst>
                <a:cxn ang="0">
                  <a:pos x="59" y="27"/>
                </a:cxn>
                <a:cxn ang="0">
                  <a:pos x="51" y="0"/>
                </a:cxn>
                <a:cxn ang="0">
                  <a:pos x="0" y="0"/>
                </a:cxn>
                <a:cxn ang="0">
                  <a:pos x="8" y="27"/>
                </a:cxn>
                <a:cxn ang="0">
                  <a:pos x="59" y="27"/>
                </a:cxn>
              </a:cxnLst>
              <a:rect l="0" t="0" r="r" b="b"/>
              <a:pathLst>
                <a:path w="59" h="27">
                  <a:moveTo>
                    <a:pt x="59" y="27"/>
                  </a:moveTo>
                  <a:lnTo>
                    <a:pt x="51" y="0"/>
                  </a:lnTo>
                  <a:lnTo>
                    <a:pt x="0" y="0"/>
                  </a:lnTo>
                  <a:lnTo>
                    <a:pt x="8" y="27"/>
                  </a:lnTo>
                  <a:lnTo>
                    <a:pt x="59" y="2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1"/>
            <p:cNvSpPr>
              <a:spLocks/>
            </p:cNvSpPr>
            <p:nvPr/>
          </p:nvSpPr>
          <p:spPr bwMode="auto">
            <a:xfrm>
              <a:off x="2355850" y="2528889"/>
              <a:ext cx="106363" cy="80963"/>
            </a:xfrm>
            <a:custGeom>
              <a:avLst/>
              <a:gdLst/>
              <a:ahLst/>
              <a:cxnLst>
                <a:cxn ang="0">
                  <a:pos x="12" y="51"/>
                </a:cxn>
                <a:cxn ang="0">
                  <a:pos x="67" y="51"/>
                </a:cxn>
                <a:cxn ang="0">
                  <a:pos x="52" y="0"/>
                </a:cxn>
                <a:cxn ang="0">
                  <a:pos x="0" y="0"/>
                </a:cxn>
                <a:cxn ang="0">
                  <a:pos x="12" y="51"/>
                </a:cxn>
              </a:cxnLst>
              <a:rect l="0" t="0" r="r" b="b"/>
              <a:pathLst>
                <a:path w="67" h="51">
                  <a:moveTo>
                    <a:pt x="12" y="51"/>
                  </a:moveTo>
                  <a:lnTo>
                    <a:pt x="67" y="51"/>
                  </a:lnTo>
                  <a:lnTo>
                    <a:pt x="52" y="0"/>
                  </a:lnTo>
                  <a:lnTo>
                    <a:pt x="0" y="0"/>
                  </a:lnTo>
                  <a:lnTo>
                    <a:pt x="12" y="5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12"/>
            <p:cNvSpPr>
              <a:spLocks/>
            </p:cNvSpPr>
            <p:nvPr/>
          </p:nvSpPr>
          <p:spPr bwMode="auto">
            <a:xfrm>
              <a:off x="1951038" y="2528889"/>
              <a:ext cx="111125" cy="80963"/>
            </a:xfrm>
            <a:custGeom>
              <a:avLst/>
              <a:gdLst/>
              <a:ahLst/>
              <a:cxnLst>
                <a:cxn ang="0">
                  <a:pos x="70" y="0"/>
                </a:cxn>
                <a:cxn ang="0">
                  <a:pos x="17" y="0"/>
                </a:cxn>
                <a:cxn ang="0">
                  <a:pos x="0" y="51"/>
                </a:cxn>
                <a:cxn ang="0">
                  <a:pos x="56" y="51"/>
                </a:cxn>
                <a:cxn ang="0">
                  <a:pos x="70" y="0"/>
                </a:cxn>
              </a:cxnLst>
              <a:rect l="0" t="0" r="r" b="b"/>
              <a:pathLst>
                <a:path w="70" h="51">
                  <a:moveTo>
                    <a:pt x="70" y="0"/>
                  </a:moveTo>
                  <a:lnTo>
                    <a:pt x="17" y="0"/>
                  </a:lnTo>
                  <a:lnTo>
                    <a:pt x="0" y="51"/>
                  </a:lnTo>
                  <a:lnTo>
                    <a:pt x="56" y="51"/>
                  </a:lnTo>
                  <a:lnTo>
                    <a:pt x="7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13"/>
            <p:cNvSpPr>
              <a:spLocks/>
            </p:cNvSpPr>
            <p:nvPr/>
          </p:nvSpPr>
          <p:spPr bwMode="auto">
            <a:xfrm>
              <a:off x="1981200" y="2476501"/>
              <a:ext cx="95250" cy="42863"/>
            </a:xfrm>
            <a:custGeom>
              <a:avLst/>
              <a:gdLst/>
              <a:ahLst/>
              <a:cxnLst>
                <a:cxn ang="0">
                  <a:pos x="60" y="0"/>
                </a:cxn>
                <a:cxn ang="0">
                  <a:pos x="8" y="0"/>
                </a:cxn>
                <a:cxn ang="0">
                  <a:pos x="0" y="27"/>
                </a:cxn>
                <a:cxn ang="0">
                  <a:pos x="52" y="27"/>
                </a:cxn>
                <a:cxn ang="0">
                  <a:pos x="60" y="0"/>
                </a:cxn>
              </a:cxnLst>
              <a:rect l="0" t="0" r="r" b="b"/>
              <a:pathLst>
                <a:path w="60" h="27">
                  <a:moveTo>
                    <a:pt x="60" y="0"/>
                  </a:moveTo>
                  <a:lnTo>
                    <a:pt x="8" y="0"/>
                  </a:lnTo>
                  <a:lnTo>
                    <a:pt x="0" y="27"/>
                  </a:lnTo>
                  <a:lnTo>
                    <a:pt x="52" y="27"/>
                  </a:lnTo>
                  <a:lnTo>
                    <a:pt x="6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" name="Freeform 14"/>
            <p:cNvSpPr>
              <a:spLocks/>
            </p:cNvSpPr>
            <p:nvPr/>
          </p:nvSpPr>
          <p:spPr bwMode="auto">
            <a:xfrm>
              <a:off x="1922463" y="2619376"/>
              <a:ext cx="114300" cy="74613"/>
            </a:xfrm>
            <a:custGeom>
              <a:avLst/>
              <a:gdLst/>
              <a:ahLst/>
              <a:cxnLst>
                <a:cxn ang="0">
                  <a:pos x="16" y="0"/>
                </a:cxn>
                <a:cxn ang="0">
                  <a:pos x="0" y="47"/>
                </a:cxn>
                <a:cxn ang="0">
                  <a:pos x="60" y="47"/>
                </a:cxn>
                <a:cxn ang="0">
                  <a:pos x="72" y="0"/>
                </a:cxn>
                <a:cxn ang="0">
                  <a:pos x="16" y="0"/>
                </a:cxn>
              </a:cxnLst>
              <a:rect l="0" t="0" r="r" b="b"/>
              <a:pathLst>
                <a:path w="72" h="47">
                  <a:moveTo>
                    <a:pt x="16" y="0"/>
                  </a:moveTo>
                  <a:lnTo>
                    <a:pt x="0" y="47"/>
                  </a:lnTo>
                  <a:lnTo>
                    <a:pt x="60" y="47"/>
                  </a:lnTo>
                  <a:lnTo>
                    <a:pt x="72" y="0"/>
                  </a:lnTo>
                  <a:lnTo>
                    <a:pt x="16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" name="Freeform 15"/>
            <p:cNvSpPr>
              <a:spLocks/>
            </p:cNvSpPr>
            <p:nvPr/>
          </p:nvSpPr>
          <p:spPr bwMode="auto">
            <a:xfrm>
              <a:off x="2081213" y="2476501"/>
              <a:ext cx="119063" cy="42863"/>
            </a:xfrm>
            <a:custGeom>
              <a:avLst/>
              <a:gdLst/>
              <a:ahLst/>
              <a:cxnLst>
                <a:cxn ang="0">
                  <a:pos x="75" y="27"/>
                </a:cxn>
                <a:cxn ang="0">
                  <a:pos x="75" y="0"/>
                </a:cxn>
                <a:cxn ang="0">
                  <a:pos x="7" y="0"/>
                </a:cxn>
                <a:cxn ang="0">
                  <a:pos x="0" y="27"/>
                </a:cxn>
                <a:cxn ang="0">
                  <a:pos x="75" y="27"/>
                </a:cxn>
              </a:cxnLst>
              <a:rect l="0" t="0" r="r" b="b"/>
              <a:pathLst>
                <a:path w="75" h="27">
                  <a:moveTo>
                    <a:pt x="75" y="27"/>
                  </a:moveTo>
                  <a:lnTo>
                    <a:pt x="75" y="0"/>
                  </a:lnTo>
                  <a:lnTo>
                    <a:pt x="7" y="0"/>
                  </a:lnTo>
                  <a:lnTo>
                    <a:pt x="0" y="27"/>
                  </a:lnTo>
                  <a:lnTo>
                    <a:pt x="75" y="2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" name="Freeform 16"/>
            <p:cNvSpPr>
              <a:spLocks/>
            </p:cNvSpPr>
            <p:nvPr/>
          </p:nvSpPr>
          <p:spPr bwMode="auto">
            <a:xfrm>
              <a:off x="2376488" y="2619376"/>
              <a:ext cx="112713" cy="74613"/>
            </a:xfrm>
            <a:custGeom>
              <a:avLst/>
              <a:gdLst/>
              <a:ahLst/>
              <a:cxnLst>
                <a:cxn ang="0">
                  <a:pos x="12" y="47"/>
                </a:cxn>
                <a:cxn ang="0">
                  <a:pos x="71" y="47"/>
                </a:cxn>
                <a:cxn ang="0">
                  <a:pos x="56" y="0"/>
                </a:cxn>
                <a:cxn ang="0">
                  <a:pos x="0" y="0"/>
                </a:cxn>
                <a:cxn ang="0">
                  <a:pos x="12" y="47"/>
                </a:cxn>
              </a:cxnLst>
              <a:rect l="0" t="0" r="r" b="b"/>
              <a:pathLst>
                <a:path w="71" h="47">
                  <a:moveTo>
                    <a:pt x="12" y="47"/>
                  </a:moveTo>
                  <a:lnTo>
                    <a:pt x="71" y="47"/>
                  </a:lnTo>
                  <a:lnTo>
                    <a:pt x="56" y="0"/>
                  </a:lnTo>
                  <a:lnTo>
                    <a:pt x="0" y="0"/>
                  </a:lnTo>
                  <a:lnTo>
                    <a:pt x="12" y="4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" name="Freeform 17"/>
            <p:cNvSpPr>
              <a:spLocks/>
            </p:cNvSpPr>
            <p:nvPr/>
          </p:nvSpPr>
          <p:spPr bwMode="auto">
            <a:xfrm>
              <a:off x="2214563" y="2619376"/>
              <a:ext cx="166688" cy="7461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47"/>
                </a:cxn>
                <a:cxn ang="0">
                  <a:pos x="105" y="47"/>
                </a:cxn>
                <a:cxn ang="0">
                  <a:pos x="93" y="0"/>
                </a:cxn>
                <a:cxn ang="0">
                  <a:pos x="0" y="0"/>
                </a:cxn>
              </a:cxnLst>
              <a:rect l="0" t="0" r="r" b="b"/>
              <a:pathLst>
                <a:path w="105" h="47">
                  <a:moveTo>
                    <a:pt x="0" y="0"/>
                  </a:moveTo>
                  <a:lnTo>
                    <a:pt x="0" y="47"/>
                  </a:lnTo>
                  <a:lnTo>
                    <a:pt x="105" y="47"/>
                  </a:lnTo>
                  <a:lnTo>
                    <a:pt x="93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" name="Freeform 18"/>
            <p:cNvSpPr>
              <a:spLocks/>
            </p:cNvSpPr>
            <p:nvPr/>
          </p:nvSpPr>
          <p:spPr bwMode="auto">
            <a:xfrm>
              <a:off x="2032000" y="2619376"/>
              <a:ext cx="166688" cy="74613"/>
            </a:xfrm>
            <a:custGeom>
              <a:avLst/>
              <a:gdLst/>
              <a:ahLst/>
              <a:cxnLst>
                <a:cxn ang="0">
                  <a:pos x="13" y="0"/>
                </a:cxn>
                <a:cxn ang="0">
                  <a:pos x="0" y="47"/>
                </a:cxn>
                <a:cxn ang="0">
                  <a:pos x="105" y="47"/>
                </a:cxn>
                <a:cxn ang="0">
                  <a:pos x="105" y="0"/>
                </a:cxn>
                <a:cxn ang="0">
                  <a:pos x="13" y="0"/>
                </a:cxn>
              </a:cxnLst>
              <a:rect l="0" t="0" r="r" b="b"/>
              <a:pathLst>
                <a:path w="105" h="47">
                  <a:moveTo>
                    <a:pt x="13" y="0"/>
                  </a:moveTo>
                  <a:lnTo>
                    <a:pt x="0" y="47"/>
                  </a:lnTo>
                  <a:lnTo>
                    <a:pt x="105" y="47"/>
                  </a:lnTo>
                  <a:lnTo>
                    <a:pt x="105" y="0"/>
                  </a:lnTo>
                  <a:lnTo>
                    <a:pt x="13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9"/>
            <p:cNvSpPr>
              <a:spLocks/>
            </p:cNvSpPr>
            <p:nvPr/>
          </p:nvSpPr>
          <p:spPr bwMode="auto">
            <a:xfrm>
              <a:off x="2055813" y="2528889"/>
              <a:ext cx="144463" cy="80963"/>
            </a:xfrm>
            <a:custGeom>
              <a:avLst/>
              <a:gdLst/>
              <a:ahLst/>
              <a:cxnLst>
                <a:cxn ang="0">
                  <a:pos x="0" y="51"/>
                </a:cxn>
                <a:cxn ang="0">
                  <a:pos x="90" y="51"/>
                </a:cxn>
                <a:cxn ang="0">
                  <a:pos x="91" y="0"/>
                </a:cxn>
                <a:cxn ang="0">
                  <a:pos x="14" y="0"/>
                </a:cxn>
                <a:cxn ang="0">
                  <a:pos x="0" y="51"/>
                </a:cxn>
              </a:cxnLst>
              <a:rect l="0" t="0" r="r" b="b"/>
              <a:pathLst>
                <a:path w="91" h="51">
                  <a:moveTo>
                    <a:pt x="0" y="51"/>
                  </a:moveTo>
                  <a:lnTo>
                    <a:pt x="90" y="51"/>
                  </a:lnTo>
                  <a:lnTo>
                    <a:pt x="91" y="0"/>
                  </a:lnTo>
                  <a:lnTo>
                    <a:pt x="14" y="0"/>
                  </a:lnTo>
                  <a:lnTo>
                    <a:pt x="0" y="5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1"/>
            <p:cNvSpPr>
              <a:spLocks/>
            </p:cNvSpPr>
            <p:nvPr/>
          </p:nvSpPr>
          <p:spPr bwMode="auto">
            <a:xfrm>
              <a:off x="1831975" y="2284414"/>
              <a:ext cx="295275" cy="285750"/>
            </a:xfrm>
            <a:custGeom>
              <a:avLst/>
              <a:gdLst/>
              <a:ahLst/>
              <a:cxnLst>
                <a:cxn ang="0">
                  <a:pos x="176" y="100"/>
                </a:cxn>
                <a:cxn ang="0">
                  <a:pos x="177" y="89"/>
                </a:cxn>
                <a:cxn ang="0">
                  <a:pos x="88" y="0"/>
                </a:cxn>
                <a:cxn ang="0">
                  <a:pos x="0" y="89"/>
                </a:cxn>
                <a:cxn ang="0">
                  <a:pos x="59" y="172"/>
                </a:cxn>
                <a:cxn ang="0">
                  <a:pos x="96" y="100"/>
                </a:cxn>
                <a:cxn ang="0">
                  <a:pos x="176" y="100"/>
                </a:cxn>
              </a:cxnLst>
              <a:rect l="0" t="0" r="r" b="b"/>
              <a:pathLst>
                <a:path w="177" h="172">
                  <a:moveTo>
                    <a:pt x="176" y="100"/>
                  </a:moveTo>
                  <a:cubicBezTo>
                    <a:pt x="177" y="97"/>
                    <a:pt x="177" y="93"/>
                    <a:pt x="177" y="89"/>
                  </a:cubicBezTo>
                  <a:cubicBezTo>
                    <a:pt x="177" y="40"/>
                    <a:pt x="137" y="0"/>
                    <a:pt x="88" y="0"/>
                  </a:cubicBezTo>
                  <a:cubicBezTo>
                    <a:pt x="40" y="0"/>
                    <a:pt x="0" y="40"/>
                    <a:pt x="0" y="89"/>
                  </a:cubicBezTo>
                  <a:cubicBezTo>
                    <a:pt x="0" y="127"/>
                    <a:pt x="24" y="159"/>
                    <a:pt x="59" y="172"/>
                  </a:cubicBezTo>
                  <a:cubicBezTo>
                    <a:pt x="96" y="100"/>
                    <a:pt x="96" y="100"/>
                    <a:pt x="96" y="100"/>
                  </a:cubicBezTo>
                  <a:lnTo>
                    <a:pt x="176" y="10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2"/>
            <p:cNvSpPr>
              <a:spLocks/>
            </p:cNvSpPr>
            <p:nvPr/>
          </p:nvSpPr>
          <p:spPr bwMode="auto">
            <a:xfrm>
              <a:off x="1825625" y="2524126"/>
              <a:ext cx="53975" cy="55563"/>
            </a:xfrm>
            <a:custGeom>
              <a:avLst/>
              <a:gdLst/>
              <a:ahLst/>
              <a:cxnLst>
                <a:cxn ang="0">
                  <a:pos x="18" y="0"/>
                </a:cxn>
                <a:cxn ang="0">
                  <a:pos x="0" y="33"/>
                </a:cxn>
                <a:cxn ang="0">
                  <a:pos x="32" y="15"/>
                </a:cxn>
                <a:cxn ang="0">
                  <a:pos x="18" y="0"/>
                </a:cxn>
              </a:cxnLst>
              <a:rect l="0" t="0" r="r" b="b"/>
              <a:pathLst>
                <a:path w="32" h="33">
                  <a:moveTo>
                    <a:pt x="18" y="0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32" y="15"/>
                    <a:pt x="32" y="15"/>
                    <a:pt x="32" y="15"/>
                  </a:cubicBezTo>
                  <a:cubicBezTo>
                    <a:pt x="27" y="10"/>
                    <a:pt x="22" y="6"/>
                    <a:pt x="18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" name="Freeform 23"/>
            <p:cNvSpPr>
              <a:spLocks/>
            </p:cNvSpPr>
            <p:nvPr/>
          </p:nvSpPr>
          <p:spPr bwMode="auto">
            <a:xfrm>
              <a:off x="1879600" y="2559051"/>
              <a:ext cx="46038" cy="82550"/>
            </a:xfrm>
            <a:custGeom>
              <a:avLst/>
              <a:gdLst/>
              <a:ahLst/>
              <a:cxnLst>
                <a:cxn ang="0">
                  <a:pos x="0" y="49"/>
                </a:cxn>
                <a:cxn ang="0">
                  <a:pos x="28" y="10"/>
                </a:cxn>
                <a:cxn ang="0">
                  <a:pos x="8" y="0"/>
                </a:cxn>
                <a:cxn ang="0">
                  <a:pos x="0" y="49"/>
                </a:cxn>
              </a:cxnLst>
              <a:rect l="0" t="0" r="r" b="b"/>
              <a:pathLst>
                <a:path w="28" h="49">
                  <a:moveTo>
                    <a:pt x="0" y="49"/>
                  </a:moveTo>
                  <a:cubicBezTo>
                    <a:pt x="28" y="10"/>
                    <a:pt x="28" y="10"/>
                    <a:pt x="28" y="10"/>
                  </a:cubicBezTo>
                  <a:cubicBezTo>
                    <a:pt x="21" y="8"/>
                    <a:pt x="14" y="4"/>
                    <a:pt x="8" y="0"/>
                  </a:cubicBezTo>
                  <a:lnTo>
                    <a:pt x="0" y="4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" name="Freeform 24"/>
            <p:cNvSpPr>
              <a:spLocks/>
            </p:cNvSpPr>
            <p:nvPr/>
          </p:nvSpPr>
          <p:spPr bwMode="auto">
            <a:xfrm>
              <a:off x="1771650" y="2476501"/>
              <a:ext cx="76200" cy="53975"/>
            </a:xfrm>
            <a:custGeom>
              <a:avLst/>
              <a:gdLst/>
              <a:ahLst/>
              <a:cxnLst>
                <a:cxn ang="0">
                  <a:pos x="0" y="33"/>
                </a:cxn>
                <a:cxn ang="0">
                  <a:pos x="46" y="21"/>
                </a:cxn>
                <a:cxn ang="0">
                  <a:pos x="36" y="0"/>
                </a:cxn>
                <a:cxn ang="0">
                  <a:pos x="0" y="33"/>
                </a:cxn>
              </a:cxnLst>
              <a:rect l="0" t="0" r="r" b="b"/>
              <a:pathLst>
                <a:path w="46" h="33">
                  <a:moveTo>
                    <a:pt x="0" y="33"/>
                  </a:moveTo>
                  <a:cubicBezTo>
                    <a:pt x="46" y="21"/>
                    <a:pt x="46" y="21"/>
                    <a:pt x="46" y="21"/>
                  </a:cubicBezTo>
                  <a:cubicBezTo>
                    <a:pt x="42" y="14"/>
                    <a:pt x="39" y="7"/>
                    <a:pt x="36" y="0"/>
                  </a:cubicBezTo>
                  <a:lnTo>
                    <a:pt x="0" y="3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" name="Freeform 25"/>
            <p:cNvSpPr>
              <a:spLocks/>
            </p:cNvSpPr>
            <p:nvPr/>
          </p:nvSpPr>
          <p:spPr bwMode="auto">
            <a:xfrm>
              <a:off x="1752600" y="2366964"/>
              <a:ext cx="84138" cy="396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7" y="23"/>
                </a:cxn>
                <a:cxn ang="0">
                  <a:pos x="51" y="2"/>
                </a:cxn>
                <a:cxn ang="0">
                  <a:pos x="0" y="0"/>
                </a:cxn>
              </a:cxnLst>
              <a:rect l="0" t="0" r="r" b="b"/>
              <a:pathLst>
                <a:path w="51" h="23">
                  <a:moveTo>
                    <a:pt x="0" y="0"/>
                  </a:moveTo>
                  <a:cubicBezTo>
                    <a:pt x="47" y="23"/>
                    <a:pt x="47" y="23"/>
                    <a:pt x="47" y="23"/>
                  </a:cubicBezTo>
                  <a:cubicBezTo>
                    <a:pt x="45" y="18"/>
                    <a:pt x="48" y="10"/>
                    <a:pt x="51" y="2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" name="Freeform 26"/>
            <p:cNvSpPr>
              <a:spLocks/>
            </p:cNvSpPr>
            <p:nvPr/>
          </p:nvSpPr>
          <p:spPr bwMode="auto">
            <a:xfrm>
              <a:off x="1816100" y="2392364"/>
              <a:ext cx="42863" cy="33338"/>
            </a:xfrm>
            <a:custGeom>
              <a:avLst/>
              <a:gdLst/>
              <a:ahLst/>
              <a:cxnLst>
                <a:cxn ang="0">
                  <a:pos x="26" y="0"/>
                </a:cxn>
                <a:cxn ang="0">
                  <a:pos x="0" y="14"/>
                </a:cxn>
                <a:cxn ang="0">
                  <a:pos x="26" y="20"/>
                </a:cxn>
                <a:cxn ang="0">
                  <a:pos x="25" y="6"/>
                </a:cxn>
                <a:cxn ang="0">
                  <a:pos x="26" y="0"/>
                </a:cxn>
              </a:cxnLst>
              <a:rect l="0" t="0" r="r" b="b"/>
              <a:pathLst>
                <a:path w="26" h="20">
                  <a:moveTo>
                    <a:pt x="26" y="0"/>
                  </a:moveTo>
                  <a:cubicBezTo>
                    <a:pt x="0" y="14"/>
                    <a:pt x="0" y="14"/>
                    <a:pt x="0" y="14"/>
                  </a:cubicBezTo>
                  <a:cubicBezTo>
                    <a:pt x="26" y="20"/>
                    <a:pt x="26" y="20"/>
                    <a:pt x="26" y="20"/>
                  </a:cubicBezTo>
                  <a:cubicBezTo>
                    <a:pt x="26" y="15"/>
                    <a:pt x="25" y="11"/>
                    <a:pt x="25" y="6"/>
                  </a:cubicBezTo>
                  <a:cubicBezTo>
                    <a:pt x="25" y="4"/>
                    <a:pt x="25" y="2"/>
                    <a:pt x="26" y="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" name="Freeform 27"/>
            <p:cNvSpPr>
              <a:spLocks/>
            </p:cNvSpPr>
            <p:nvPr/>
          </p:nvSpPr>
          <p:spPr bwMode="auto">
            <a:xfrm>
              <a:off x="1801813" y="2324101"/>
              <a:ext cx="63500" cy="396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3" y="24"/>
                </a:cxn>
                <a:cxn ang="0">
                  <a:pos x="38" y="2"/>
                </a:cxn>
                <a:cxn ang="0">
                  <a:pos x="0" y="0"/>
                </a:cxn>
              </a:cxnLst>
              <a:rect l="0" t="0" r="r" b="b"/>
              <a:pathLst>
                <a:path w="38" h="24">
                  <a:moveTo>
                    <a:pt x="0" y="0"/>
                  </a:moveTo>
                  <a:cubicBezTo>
                    <a:pt x="23" y="24"/>
                    <a:pt x="23" y="24"/>
                    <a:pt x="23" y="24"/>
                  </a:cubicBezTo>
                  <a:cubicBezTo>
                    <a:pt x="27" y="16"/>
                    <a:pt x="32" y="9"/>
                    <a:pt x="38" y="2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" name="Freeform 28"/>
            <p:cNvSpPr>
              <a:spLocks/>
            </p:cNvSpPr>
            <p:nvPr/>
          </p:nvSpPr>
          <p:spPr bwMode="auto">
            <a:xfrm>
              <a:off x="1912938" y="2241551"/>
              <a:ext cx="30163" cy="4921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" y="30"/>
                </a:cxn>
                <a:cxn ang="0">
                  <a:pos x="18" y="25"/>
                </a:cxn>
                <a:cxn ang="0">
                  <a:pos x="0" y="0"/>
                </a:cxn>
              </a:cxnLst>
              <a:rect l="0" t="0" r="r" b="b"/>
              <a:pathLst>
                <a:path w="18" h="30">
                  <a:moveTo>
                    <a:pt x="0" y="0"/>
                  </a:moveTo>
                  <a:cubicBezTo>
                    <a:pt x="1" y="30"/>
                    <a:pt x="1" y="30"/>
                    <a:pt x="1" y="30"/>
                  </a:cubicBezTo>
                  <a:cubicBezTo>
                    <a:pt x="6" y="28"/>
                    <a:pt x="12" y="26"/>
                    <a:pt x="18" y="25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" name="Freeform 29"/>
            <p:cNvSpPr>
              <a:spLocks/>
            </p:cNvSpPr>
            <p:nvPr/>
          </p:nvSpPr>
          <p:spPr bwMode="auto">
            <a:xfrm>
              <a:off x="1830388" y="2259014"/>
              <a:ext cx="63500" cy="65088"/>
            </a:xfrm>
            <a:custGeom>
              <a:avLst/>
              <a:gdLst/>
              <a:ahLst/>
              <a:cxnLst>
                <a:cxn ang="0">
                  <a:pos x="38" y="26"/>
                </a:cxn>
                <a:cxn ang="0">
                  <a:pos x="0" y="0"/>
                </a:cxn>
                <a:cxn ang="0">
                  <a:pos x="23" y="39"/>
                </a:cxn>
                <a:cxn ang="0">
                  <a:pos x="38" y="26"/>
                </a:cxn>
              </a:cxnLst>
              <a:rect l="0" t="0" r="r" b="b"/>
              <a:pathLst>
                <a:path w="38" h="39">
                  <a:moveTo>
                    <a:pt x="38" y="26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23" y="39"/>
                    <a:pt x="23" y="39"/>
                    <a:pt x="23" y="39"/>
                  </a:cubicBezTo>
                  <a:cubicBezTo>
                    <a:pt x="27" y="34"/>
                    <a:pt x="32" y="30"/>
                    <a:pt x="38" y="26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" name="Freeform 30"/>
            <p:cNvSpPr>
              <a:spLocks/>
            </p:cNvSpPr>
            <p:nvPr/>
          </p:nvSpPr>
          <p:spPr bwMode="auto">
            <a:xfrm>
              <a:off x="1963738" y="2200276"/>
              <a:ext cx="33338" cy="77788"/>
            </a:xfrm>
            <a:custGeom>
              <a:avLst/>
              <a:gdLst/>
              <a:ahLst/>
              <a:cxnLst>
                <a:cxn ang="0">
                  <a:pos x="20" y="46"/>
                </a:cxn>
                <a:cxn ang="0">
                  <a:pos x="7" y="0"/>
                </a:cxn>
                <a:cxn ang="0">
                  <a:pos x="0" y="46"/>
                </a:cxn>
                <a:cxn ang="0">
                  <a:pos x="9" y="46"/>
                </a:cxn>
                <a:cxn ang="0">
                  <a:pos x="20" y="46"/>
                </a:cxn>
              </a:cxnLst>
              <a:rect l="0" t="0" r="r" b="b"/>
              <a:pathLst>
                <a:path w="20" h="46">
                  <a:moveTo>
                    <a:pt x="20" y="46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3" y="46"/>
                    <a:pt x="6" y="46"/>
                    <a:pt x="9" y="46"/>
                  </a:cubicBezTo>
                  <a:cubicBezTo>
                    <a:pt x="13" y="46"/>
                    <a:pt x="17" y="46"/>
                    <a:pt x="20" y="46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" name="Freeform 31"/>
            <p:cNvSpPr>
              <a:spLocks/>
            </p:cNvSpPr>
            <p:nvPr/>
          </p:nvSpPr>
          <p:spPr bwMode="auto">
            <a:xfrm>
              <a:off x="2055813" y="2243139"/>
              <a:ext cx="55563" cy="77788"/>
            </a:xfrm>
            <a:custGeom>
              <a:avLst/>
              <a:gdLst/>
              <a:ahLst/>
              <a:cxnLst>
                <a:cxn ang="0">
                  <a:pos x="33" y="0"/>
                </a:cxn>
                <a:cxn ang="0">
                  <a:pos x="0" y="32"/>
                </a:cxn>
                <a:cxn ang="0">
                  <a:pos x="19" y="47"/>
                </a:cxn>
                <a:cxn ang="0">
                  <a:pos x="33" y="0"/>
                </a:cxn>
              </a:cxnLst>
              <a:rect l="0" t="0" r="r" b="b"/>
              <a:pathLst>
                <a:path w="33" h="47">
                  <a:moveTo>
                    <a:pt x="33" y="0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7" y="36"/>
                    <a:pt x="13" y="41"/>
                    <a:pt x="19" y="47"/>
                  </a:cubicBezTo>
                  <a:lnTo>
                    <a:pt x="33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" name="Freeform 32"/>
            <p:cNvSpPr>
              <a:spLocks/>
            </p:cNvSpPr>
            <p:nvPr/>
          </p:nvSpPr>
          <p:spPr bwMode="auto">
            <a:xfrm>
              <a:off x="2014538" y="2241551"/>
              <a:ext cx="39688" cy="53975"/>
            </a:xfrm>
            <a:custGeom>
              <a:avLst/>
              <a:gdLst/>
              <a:ahLst/>
              <a:cxnLst>
                <a:cxn ang="0">
                  <a:pos x="18" y="0"/>
                </a:cxn>
                <a:cxn ang="0">
                  <a:pos x="0" y="24"/>
                </a:cxn>
                <a:cxn ang="0">
                  <a:pos x="24" y="33"/>
                </a:cxn>
                <a:cxn ang="0">
                  <a:pos x="18" y="0"/>
                </a:cxn>
              </a:cxnLst>
              <a:rect l="0" t="0" r="r" b="b"/>
              <a:pathLst>
                <a:path w="24" h="33">
                  <a:moveTo>
                    <a:pt x="18" y="0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9" y="26"/>
                    <a:pt x="16" y="29"/>
                    <a:pt x="24" y="33"/>
                  </a:cubicBezTo>
                  <a:lnTo>
                    <a:pt x="18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" name="Freeform 33"/>
            <p:cNvSpPr>
              <a:spLocks/>
            </p:cNvSpPr>
            <p:nvPr/>
          </p:nvSpPr>
          <p:spPr bwMode="auto">
            <a:xfrm>
              <a:off x="2008188" y="2293939"/>
              <a:ext cx="6350" cy="1588"/>
            </a:xfrm>
            <a:custGeom>
              <a:avLst/>
              <a:gdLst/>
              <a:ahLst/>
              <a:cxnLst>
                <a:cxn ang="0">
                  <a:pos x="4" y="1"/>
                </a:cxn>
                <a:cxn ang="0">
                  <a:pos x="0" y="0"/>
                </a:cxn>
                <a:cxn ang="0">
                  <a:pos x="0" y="1"/>
                </a:cxn>
                <a:cxn ang="0">
                  <a:pos x="4" y="1"/>
                </a:cxn>
              </a:cxnLst>
              <a:rect l="0" t="0" r="r" b="b"/>
              <a:pathLst>
                <a:path w="4" h="1">
                  <a:moveTo>
                    <a:pt x="4" y="1"/>
                  </a:moveTo>
                  <a:cubicBezTo>
                    <a:pt x="3" y="1"/>
                    <a:pt x="1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lnTo>
                    <a:pt x="4" y="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" name="Freeform 34"/>
            <p:cNvSpPr>
              <a:spLocks/>
            </p:cNvSpPr>
            <p:nvPr/>
          </p:nvSpPr>
          <p:spPr bwMode="auto">
            <a:xfrm>
              <a:off x="2093913" y="2319339"/>
              <a:ext cx="58738" cy="44450"/>
            </a:xfrm>
            <a:custGeom>
              <a:avLst/>
              <a:gdLst/>
              <a:ahLst/>
              <a:cxnLst>
                <a:cxn ang="0">
                  <a:pos x="35" y="0"/>
                </a:cxn>
                <a:cxn ang="0">
                  <a:pos x="0" y="5"/>
                </a:cxn>
                <a:cxn ang="0">
                  <a:pos x="15" y="27"/>
                </a:cxn>
                <a:cxn ang="0">
                  <a:pos x="35" y="0"/>
                </a:cxn>
              </a:cxnLst>
              <a:rect l="0" t="0" r="r" b="b"/>
              <a:pathLst>
                <a:path w="35" h="27">
                  <a:moveTo>
                    <a:pt x="35" y="0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6" y="11"/>
                    <a:pt x="11" y="19"/>
                    <a:pt x="15" y="27"/>
                  </a:cubicBezTo>
                  <a:lnTo>
                    <a:pt x="35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" name="Freeform 35"/>
            <p:cNvSpPr>
              <a:spLocks/>
            </p:cNvSpPr>
            <p:nvPr/>
          </p:nvSpPr>
          <p:spPr bwMode="auto">
            <a:xfrm>
              <a:off x="2127250" y="2386014"/>
              <a:ext cx="76200" cy="55563"/>
            </a:xfrm>
            <a:custGeom>
              <a:avLst/>
              <a:gdLst/>
              <a:ahLst/>
              <a:cxnLst>
                <a:cxn ang="0">
                  <a:pos x="4" y="33"/>
                </a:cxn>
                <a:cxn ang="0">
                  <a:pos x="46" y="10"/>
                </a:cxn>
                <a:cxn ang="0">
                  <a:pos x="0" y="0"/>
                </a:cxn>
                <a:cxn ang="0">
                  <a:pos x="4" y="28"/>
                </a:cxn>
                <a:cxn ang="0">
                  <a:pos x="4" y="33"/>
                </a:cxn>
              </a:cxnLst>
              <a:rect l="0" t="0" r="r" b="b"/>
              <a:pathLst>
                <a:path w="46" h="33">
                  <a:moveTo>
                    <a:pt x="4" y="33"/>
                  </a:moveTo>
                  <a:cubicBezTo>
                    <a:pt x="46" y="10"/>
                    <a:pt x="46" y="10"/>
                    <a:pt x="46" y="1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" y="9"/>
                    <a:pt x="4" y="18"/>
                    <a:pt x="4" y="28"/>
                  </a:cubicBezTo>
                  <a:cubicBezTo>
                    <a:pt x="4" y="29"/>
                    <a:pt x="4" y="31"/>
                    <a:pt x="4" y="33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42" name="Group 353"/>
          <p:cNvGrpSpPr/>
          <p:nvPr/>
        </p:nvGrpSpPr>
        <p:grpSpPr>
          <a:xfrm>
            <a:off x="3263305" y="2233372"/>
            <a:ext cx="736015" cy="695795"/>
            <a:chOff x="8440738" y="2105025"/>
            <a:chExt cx="581025" cy="549275"/>
          </a:xfrm>
          <a:solidFill>
            <a:schemeClr val="bg1"/>
          </a:solidFill>
        </p:grpSpPr>
        <p:sp>
          <p:nvSpPr>
            <p:cNvPr id="43" name="Freeform 100"/>
            <p:cNvSpPr>
              <a:spLocks noEditPoints="1"/>
            </p:cNvSpPr>
            <p:nvPr/>
          </p:nvSpPr>
          <p:spPr bwMode="auto">
            <a:xfrm>
              <a:off x="8524876" y="2105025"/>
              <a:ext cx="420688" cy="549275"/>
            </a:xfrm>
            <a:custGeom>
              <a:avLst/>
              <a:gdLst/>
              <a:ahLst/>
              <a:cxnLst>
                <a:cxn ang="0">
                  <a:pos x="84" y="81"/>
                </a:cxn>
                <a:cxn ang="0">
                  <a:pos x="86" y="82"/>
                </a:cxn>
                <a:cxn ang="0">
                  <a:pos x="94" y="87"/>
                </a:cxn>
                <a:cxn ang="0">
                  <a:pos x="110" y="94"/>
                </a:cxn>
                <a:cxn ang="0">
                  <a:pos x="127" y="99"/>
                </a:cxn>
                <a:cxn ang="0">
                  <a:pos x="135" y="99"/>
                </a:cxn>
                <a:cxn ang="0">
                  <a:pos x="140" y="99"/>
                </a:cxn>
                <a:cxn ang="0">
                  <a:pos x="145" y="99"/>
                </a:cxn>
                <a:cxn ang="0">
                  <a:pos x="141" y="95"/>
                </a:cxn>
                <a:cxn ang="0">
                  <a:pos x="138" y="92"/>
                </a:cxn>
                <a:cxn ang="0">
                  <a:pos x="130" y="87"/>
                </a:cxn>
                <a:cxn ang="0">
                  <a:pos x="115" y="80"/>
                </a:cxn>
                <a:cxn ang="0">
                  <a:pos x="98" y="76"/>
                </a:cxn>
                <a:cxn ang="0">
                  <a:pos x="89" y="75"/>
                </a:cxn>
                <a:cxn ang="0">
                  <a:pos x="85" y="75"/>
                </a:cxn>
                <a:cxn ang="0">
                  <a:pos x="76" y="64"/>
                </a:cxn>
                <a:cxn ang="0">
                  <a:pos x="77" y="61"/>
                </a:cxn>
                <a:cxn ang="0">
                  <a:pos x="79" y="52"/>
                </a:cxn>
                <a:cxn ang="0">
                  <a:pos x="81" y="35"/>
                </a:cxn>
                <a:cxn ang="0">
                  <a:pos x="79" y="17"/>
                </a:cxn>
                <a:cxn ang="0">
                  <a:pos x="77" y="9"/>
                </a:cxn>
                <a:cxn ang="0">
                  <a:pos x="75" y="4"/>
                </a:cxn>
                <a:cxn ang="0">
                  <a:pos x="73" y="0"/>
                </a:cxn>
                <a:cxn ang="0">
                  <a:pos x="71" y="4"/>
                </a:cxn>
                <a:cxn ang="0">
                  <a:pos x="69" y="9"/>
                </a:cxn>
                <a:cxn ang="0">
                  <a:pos x="67" y="17"/>
                </a:cxn>
                <a:cxn ang="0">
                  <a:pos x="65" y="35"/>
                </a:cxn>
                <a:cxn ang="0">
                  <a:pos x="67" y="52"/>
                </a:cxn>
                <a:cxn ang="0">
                  <a:pos x="69" y="61"/>
                </a:cxn>
                <a:cxn ang="0">
                  <a:pos x="70" y="64"/>
                </a:cxn>
                <a:cxn ang="0">
                  <a:pos x="61" y="75"/>
                </a:cxn>
                <a:cxn ang="0">
                  <a:pos x="61" y="75"/>
                </a:cxn>
                <a:cxn ang="0">
                  <a:pos x="56" y="75"/>
                </a:cxn>
                <a:cxn ang="0">
                  <a:pos x="47" y="76"/>
                </a:cxn>
                <a:cxn ang="0">
                  <a:pos x="30" y="80"/>
                </a:cxn>
                <a:cxn ang="0">
                  <a:pos x="14" y="87"/>
                </a:cxn>
                <a:cxn ang="0">
                  <a:pos x="7" y="92"/>
                </a:cxn>
                <a:cxn ang="0">
                  <a:pos x="3" y="95"/>
                </a:cxn>
                <a:cxn ang="0">
                  <a:pos x="0" y="99"/>
                </a:cxn>
                <a:cxn ang="0">
                  <a:pos x="5" y="99"/>
                </a:cxn>
                <a:cxn ang="0">
                  <a:pos x="9" y="99"/>
                </a:cxn>
                <a:cxn ang="0">
                  <a:pos x="18" y="99"/>
                </a:cxn>
                <a:cxn ang="0">
                  <a:pos x="35" y="94"/>
                </a:cxn>
                <a:cxn ang="0">
                  <a:pos x="51" y="87"/>
                </a:cxn>
                <a:cxn ang="0">
                  <a:pos x="58" y="82"/>
                </a:cxn>
                <a:cxn ang="0">
                  <a:pos x="61" y="80"/>
                </a:cxn>
                <a:cxn ang="0">
                  <a:pos x="68" y="87"/>
                </a:cxn>
                <a:cxn ang="0">
                  <a:pos x="58" y="189"/>
                </a:cxn>
                <a:cxn ang="0">
                  <a:pos x="88" y="189"/>
                </a:cxn>
                <a:cxn ang="0">
                  <a:pos x="78" y="87"/>
                </a:cxn>
                <a:cxn ang="0">
                  <a:pos x="84" y="81"/>
                </a:cxn>
                <a:cxn ang="0">
                  <a:pos x="73" y="81"/>
                </a:cxn>
                <a:cxn ang="0">
                  <a:pos x="68" y="76"/>
                </a:cxn>
                <a:cxn ang="0">
                  <a:pos x="73" y="71"/>
                </a:cxn>
                <a:cxn ang="0">
                  <a:pos x="78" y="76"/>
                </a:cxn>
                <a:cxn ang="0">
                  <a:pos x="73" y="81"/>
                </a:cxn>
                <a:cxn ang="0">
                  <a:pos x="73" y="81"/>
                </a:cxn>
                <a:cxn ang="0">
                  <a:pos x="73" y="81"/>
                </a:cxn>
              </a:cxnLst>
              <a:rect l="0" t="0" r="r" b="b"/>
              <a:pathLst>
                <a:path w="145" h="189">
                  <a:moveTo>
                    <a:pt x="84" y="81"/>
                  </a:moveTo>
                  <a:cubicBezTo>
                    <a:pt x="85" y="81"/>
                    <a:pt x="86" y="82"/>
                    <a:pt x="86" y="82"/>
                  </a:cubicBezTo>
                  <a:cubicBezTo>
                    <a:pt x="89" y="84"/>
                    <a:pt x="91" y="86"/>
                    <a:pt x="94" y="87"/>
                  </a:cubicBezTo>
                  <a:cubicBezTo>
                    <a:pt x="99" y="90"/>
                    <a:pt x="104" y="93"/>
                    <a:pt x="110" y="94"/>
                  </a:cubicBezTo>
                  <a:cubicBezTo>
                    <a:pt x="115" y="96"/>
                    <a:pt x="121" y="98"/>
                    <a:pt x="127" y="99"/>
                  </a:cubicBezTo>
                  <a:cubicBezTo>
                    <a:pt x="129" y="99"/>
                    <a:pt x="132" y="99"/>
                    <a:pt x="135" y="99"/>
                  </a:cubicBezTo>
                  <a:cubicBezTo>
                    <a:pt x="137" y="99"/>
                    <a:pt x="139" y="99"/>
                    <a:pt x="140" y="99"/>
                  </a:cubicBezTo>
                  <a:cubicBezTo>
                    <a:pt x="142" y="99"/>
                    <a:pt x="143" y="99"/>
                    <a:pt x="145" y="99"/>
                  </a:cubicBezTo>
                  <a:cubicBezTo>
                    <a:pt x="144" y="97"/>
                    <a:pt x="143" y="96"/>
                    <a:pt x="141" y="95"/>
                  </a:cubicBezTo>
                  <a:cubicBezTo>
                    <a:pt x="140" y="94"/>
                    <a:pt x="139" y="93"/>
                    <a:pt x="138" y="92"/>
                  </a:cubicBezTo>
                  <a:cubicBezTo>
                    <a:pt x="135" y="90"/>
                    <a:pt x="133" y="89"/>
                    <a:pt x="130" y="87"/>
                  </a:cubicBezTo>
                  <a:cubicBezTo>
                    <a:pt x="125" y="84"/>
                    <a:pt x="120" y="82"/>
                    <a:pt x="115" y="80"/>
                  </a:cubicBezTo>
                  <a:cubicBezTo>
                    <a:pt x="109" y="78"/>
                    <a:pt x="103" y="77"/>
                    <a:pt x="98" y="76"/>
                  </a:cubicBezTo>
                  <a:cubicBezTo>
                    <a:pt x="95" y="75"/>
                    <a:pt x="92" y="75"/>
                    <a:pt x="89" y="75"/>
                  </a:cubicBezTo>
                  <a:cubicBezTo>
                    <a:pt x="88" y="75"/>
                    <a:pt x="87" y="75"/>
                    <a:pt x="85" y="75"/>
                  </a:cubicBezTo>
                  <a:cubicBezTo>
                    <a:pt x="85" y="70"/>
                    <a:pt x="81" y="65"/>
                    <a:pt x="76" y="64"/>
                  </a:cubicBezTo>
                  <a:cubicBezTo>
                    <a:pt x="76" y="63"/>
                    <a:pt x="76" y="62"/>
                    <a:pt x="77" y="61"/>
                  </a:cubicBezTo>
                  <a:cubicBezTo>
                    <a:pt x="78" y="58"/>
                    <a:pt x="78" y="55"/>
                    <a:pt x="79" y="52"/>
                  </a:cubicBezTo>
                  <a:cubicBezTo>
                    <a:pt x="80" y="46"/>
                    <a:pt x="81" y="40"/>
                    <a:pt x="81" y="35"/>
                  </a:cubicBezTo>
                  <a:cubicBezTo>
                    <a:pt x="81" y="29"/>
                    <a:pt x="80" y="23"/>
                    <a:pt x="79" y="17"/>
                  </a:cubicBezTo>
                  <a:cubicBezTo>
                    <a:pt x="79" y="14"/>
                    <a:pt x="78" y="12"/>
                    <a:pt x="77" y="9"/>
                  </a:cubicBezTo>
                  <a:cubicBezTo>
                    <a:pt x="76" y="7"/>
                    <a:pt x="76" y="6"/>
                    <a:pt x="75" y="4"/>
                  </a:cubicBezTo>
                  <a:cubicBezTo>
                    <a:pt x="75" y="3"/>
                    <a:pt x="74" y="1"/>
                    <a:pt x="73" y="0"/>
                  </a:cubicBezTo>
                  <a:cubicBezTo>
                    <a:pt x="72" y="1"/>
                    <a:pt x="72" y="3"/>
                    <a:pt x="71" y="4"/>
                  </a:cubicBezTo>
                  <a:cubicBezTo>
                    <a:pt x="70" y="6"/>
                    <a:pt x="70" y="7"/>
                    <a:pt x="69" y="9"/>
                  </a:cubicBezTo>
                  <a:cubicBezTo>
                    <a:pt x="68" y="12"/>
                    <a:pt x="68" y="14"/>
                    <a:pt x="67" y="17"/>
                  </a:cubicBezTo>
                  <a:cubicBezTo>
                    <a:pt x="66" y="23"/>
                    <a:pt x="65" y="29"/>
                    <a:pt x="65" y="35"/>
                  </a:cubicBezTo>
                  <a:cubicBezTo>
                    <a:pt x="65" y="40"/>
                    <a:pt x="66" y="46"/>
                    <a:pt x="67" y="52"/>
                  </a:cubicBezTo>
                  <a:cubicBezTo>
                    <a:pt x="68" y="55"/>
                    <a:pt x="68" y="58"/>
                    <a:pt x="69" y="61"/>
                  </a:cubicBezTo>
                  <a:cubicBezTo>
                    <a:pt x="70" y="62"/>
                    <a:pt x="70" y="63"/>
                    <a:pt x="70" y="64"/>
                  </a:cubicBezTo>
                  <a:cubicBezTo>
                    <a:pt x="65" y="65"/>
                    <a:pt x="61" y="70"/>
                    <a:pt x="61" y="75"/>
                  </a:cubicBezTo>
                  <a:cubicBezTo>
                    <a:pt x="61" y="75"/>
                    <a:pt x="61" y="75"/>
                    <a:pt x="61" y="75"/>
                  </a:cubicBezTo>
                  <a:cubicBezTo>
                    <a:pt x="59" y="75"/>
                    <a:pt x="57" y="75"/>
                    <a:pt x="56" y="75"/>
                  </a:cubicBezTo>
                  <a:cubicBezTo>
                    <a:pt x="53" y="75"/>
                    <a:pt x="50" y="75"/>
                    <a:pt x="47" y="76"/>
                  </a:cubicBezTo>
                  <a:cubicBezTo>
                    <a:pt x="41" y="77"/>
                    <a:pt x="36" y="78"/>
                    <a:pt x="30" y="80"/>
                  </a:cubicBezTo>
                  <a:cubicBezTo>
                    <a:pt x="25" y="82"/>
                    <a:pt x="19" y="84"/>
                    <a:pt x="14" y="87"/>
                  </a:cubicBezTo>
                  <a:cubicBezTo>
                    <a:pt x="12" y="89"/>
                    <a:pt x="9" y="90"/>
                    <a:pt x="7" y="92"/>
                  </a:cubicBezTo>
                  <a:cubicBezTo>
                    <a:pt x="6" y="93"/>
                    <a:pt x="4" y="94"/>
                    <a:pt x="3" y="95"/>
                  </a:cubicBezTo>
                  <a:cubicBezTo>
                    <a:pt x="2" y="96"/>
                    <a:pt x="1" y="97"/>
                    <a:pt x="0" y="99"/>
                  </a:cubicBezTo>
                  <a:cubicBezTo>
                    <a:pt x="1" y="99"/>
                    <a:pt x="3" y="99"/>
                    <a:pt x="5" y="99"/>
                  </a:cubicBezTo>
                  <a:cubicBezTo>
                    <a:pt x="6" y="99"/>
                    <a:pt x="8" y="99"/>
                    <a:pt x="9" y="99"/>
                  </a:cubicBezTo>
                  <a:cubicBezTo>
                    <a:pt x="12" y="99"/>
                    <a:pt x="15" y="99"/>
                    <a:pt x="18" y="99"/>
                  </a:cubicBezTo>
                  <a:cubicBezTo>
                    <a:pt x="24" y="98"/>
                    <a:pt x="30" y="96"/>
                    <a:pt x="35" y="94"/>
                  </a:cubicBezTo>
                  <a:cubicBezTo>
                    <a:pt x="41" y="93"/>
                    <a:pt x="46" y="90"/>
                    <a:pt x="51" y="87"/>
                  </a:cubicBezTo>
                  <a:cubicBezTo>
                    <a:pt x="53" y="86"/>
                    <a:pt x="56" y="84"/>
                    <a:pt x="58" y="82"/>
                  </a:cubicBezTo>
                  <a:cubicBezTo>
                    <a:pt x="59" y="81"/>
                    <a:pt x="60" y="81"/>
                    <a:pt x="61" y="80"/>
                  </a:cubicBezTo>
                  <a:cubicBezTo>
                    <a:pt x="62" y="83"/>
                    <a:pt x="65" y="86"/>
                    <a:pt x="68" y="87"/>
                  </a:cubicBezTo>
                  <a:cubicBezTo>
                    <a:pt x="58" y="189"/>
                    <a:pt x="58" y="189"/>
                    <a:pt x="58" y="189"/>
                  </a:cubicBezTo>
                  <a:cubicBezTo>
                    <a:pt x="88" y="189"/>
                    <a:pt x="88" y="189"/>
                    <a:pt x="88" y="189"/>
                  </a:cubicBezTo>
                  <a:cubicBezTo>
                    <a:pt x="78" y="87"/>
                    <a:pt x="78" y="87"/>
                    <a:pt x="78" y="87"/>
                  </a:cubicBezTo>
                  <a:cubicBezTo>
                    <a:pt x="81" y="86"/>
                    <a:pt x="83" y="84"/>
                    <a:pt x="84" y="81"/>
                  </a:cubicBezTo>
                  <a:close/>
                  <a:moveTo>
                    <a:pt x="73" y="81"/>
                  </a:moveTo>
                  <a:cubicBezTo>
                    <a:pt x="70" y="81"/>
                    <a:pt x="68" y="78"/>
                    <a:pt x="68" y="76"/>
                  </a:cubicBezTo>
                  <a:cubicBezTo>
                    <a:pt x="68" y="73"/>
                    <a:pt x="70" y="71"/>
                    <a:pt x="73" y="71"/>
                  </a:cubicBezTo>
                  <a:cubicBezTo>
                    <a:pt x="76" y="71"/>
                    <a:pt x="78" y="73"/>
                    <a:pt x="78" y="76"/>
                  </a:cubicBezTo>
                  <a:cubicBezTo>
                    <a:pt x="78" y="78"/>
                    <a:pt x="76" y="81"/>
                    <a:pt x="73" y="81"/>
                  </a:cubicBezTo>
                  <a:close/>
                  <a:moveTo>
                    <a:pt x="73" y="81"/>
                  </a:moveTo>
                  <a:cubicBezTo>
                    <a:pt x="73" y="81"/>
                    <a:pt x="73" y="81"/>
                    <a:pt x="73" y="8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" name="Freeform 101"/>
            <p:cNvSpPr>
              <a:spLocks noEditPoints="1"/>
            </p:cNvSpPr>
            <p:nvPr/>
          </p:nvSpPr>
          <p:spPr bwMode="auto">
            <a:xfrm>
              <a:off x="8440738" y="2401888"/>
              <a:ext cx="238125" cy="238125"/>
            </a:xfrm>
            <a:custGeom>
              <a:avLst/>
              <a:gdLst/>
              <a:ahLst/>
              <a:cxnLst>
                <a:cxn ang="0">
                  <a:pos x="78" y="27"/>
                </a:cxn>
                <a:cxn ang="0">
                  <a:pos x="74" y="24"/>
                </a:cxn>
                <a:cxn ang="0">
                  <a:pos x="65" y="20"/>
                </a:cxn>
                <a:cxn ang="0">
                  <a:pos x="55" y="18"/>
                </a:cxn>
                <a:cxn ang="0">
                  <a:pos x="50" y="18"/>
                </a:cxn>
                <a:cxn ang="0">
                  <a:pos x="48" y="18"/>
                </a:cxn>
                <a:cxn ang="0">
                  <a:pos x="43" y="11"/>
                </a:cxn>
                <a:cxn ang="0">
                  <a:pos x="43" y="10"/>
                </a:cxn>
                <a:cxn ang="0">
                  <a:pos x="45" y="5"/>
                </a:cxn>
                <a:cxn ang="0">
                  <a:pos x="45" y="0"/>
                </a:cxn>
                <a:cxn ang="0">
                  <a:pos x="37" y="1"/>
                </a:cxn>
                <a:cxn ang="0">
                  <a:pos x="38" y="5"/>
                </a:cxn>
                <a:cxn ang="0">
                  <a:pos x="39" y="10"/>
                </a:cxn>
                <a:cxn ang="0">
                  <a:pos x="40" y="11"/>
                </a:cxn>
                <a:cxn ang="0">
                  <a:pos x="34" y="18"/>
                </a:cxn>
                <a:cxn ang="0">
                  <a:pos x="34" y="18"/>
                </a:cxn>
                <a:cxn ang="0">
                  <a:pos x="32" y="18"/>
                </a:cxn>
                <a:cxn ang="0">
                  <a:pos x="27" y="18"/>
                </a:cxn>
                <a:cxn ang="0">
                  <a:pos x="17" y="20"/>
                </a:cxn>
                <a:cxn ang="0">
                  <a:pos x="8" y="24"/>
                </a:cxn>
                <a:cxn ang="0">
                  <a:pos x="4" y="27"/>
                </a:cxn>
                <a:cxn ang="0">
                  <a:pos x="2" y="29"/>
                </a:cxn>
                <a:cxn ang="0">
                  <a:pos x="0" y="31"/>
                </a:cxn>
                <a:cxn ang="0">
                  <a:pos x="3" y="31"/>
                </a:cxn>
                <a:cxn ang="0">
                  <a:pos x="5" y="31"/>
                </a:cxn>
                <a:cxn ang="0">
                  <a:pos x="10" y="31"/>
                </a:cxn>
                <a:cxn ang="0">
                  <a:pos x="20" y="28"/>
                </a:cxn>
                <a:cxn ang="0">
                  <a:pos x="29" y="24"/>
                </a:cxn>
                <a:cxn ang="0">
                  <a:pos x="33" y="22"/>
                </a:cxn>
                <a:cxn ang="0">
                  <a:pos x="35" y="20"/>
                </a:cxn>
                <a:cxn ang="0">
                  <a:pos x="38" y="24"/>
                </a:cxn>
                <a:cxn ang="0">
                  <a:pos x="33" y="82"/>
                </a:cxn>
                <a:cxn ang="0">
                  <a:pos x="50" y="82"/>
                </a:cxn>
                <a:cxn ang="0">
                  <a:pos x="44" y="24"/>
                </a:cxn>
                <a:cxn ang="0">
                  <a:pos x="48" y="21"/>
                </a:cxn>
                <a:cxn ang="0">
                  <a:pos x="49" y="22"/>
                </a:cxn>
                <a:cxn ang="0">
                  <a:pos x="53" y="24"/>
                </a:cxn>
                <a:cxn ang="0">
                  <a:pos x="62" y="28"/>
                </a:cxn>
                <a:cxn ang="0">
                  <a:pos x="71" y="31"/>
                </a:cxn>
                <a:cxn ang="0">
                  <a:pos x="76" y="31"/>
                </a:cxn>
                <a:cxn ang="0">
                  <a:pos x="79" y="31"/>
                </a:cxn>
                <a:cxn ang="0">
                  <a:pos x="82" y="31"/>
                </a:cxn>
                <a:cxn ang="0">
                  <a:pos x="80" y="29"/>
                </a:cxn>
                <a:cxn ang="0">
                  <a:pos x="78" y="27"/>
                </a:cxn>
                <a:cxn ang="0">
                  <a:pos x="41" y="21"/>
                </a:cxn>
                <a:cxn ang="0">
                  <a:pos x="39" y="18"/>
                </a:cxn>
                <a:cxn ang="0">
                  <a:pos x="41" y="15"/>
                </a:cxn>
                <a:cxn ang="0">
                  <a:pos x="44" y="18"/>
                </a:cxn>
                <a:cxn ang="0">
                  <a:pos x="41" y="21"/>
                </a:cxn>
                <a:cxn ang="0">
                  <a:pos x="41" y="21"/>
                </a:cxn>
                <a:cxn ang="0">
                  <a:pos x="41" y="21"/>
                </a:cxn>
              </a:cxnLst>
              <a:rect l="0" t="0" r="r" b="b"/>
              <a:pathLst>
                <a:path w="82" h="82">
                  <a:moveTo>
                    <a:pt x="78" y="27"/>
                  </a:moveTo>
                  <a:cubicBezTo>
                    <a:pt x="76" y="26"/>
                    <a:pt x="75" y="25"/>
                    <a:pt x="74" y="24"/>
                  </a:cubicBezTo>
                  <a:cubicBezTo>
                    <a:pt x="71" y="23"/>
                    <a:pt x="68" y="21"/>
                    <a:pt x="65" y="20"/>
                  </a:cubicBezTo>
                  <a:cubicBezTo>
                    <a:pt x="62" y="19"/>
                    <a:pt x="58" y="18"/>
                    <a:pt x="55" y="18"/>
                  </a:cubicBezTo>
                  <a:cubicBezTo>
                    <a:pt x="53" y="18"/>
                    <a:pt x="52" y="18"/>
                    <a:pt x="50" y="18"/>
                  </a:cubicBezTo>
                  <a:cubicBezTo>
                    <a:pt x="50" y="18"/>
                    <a:pt x="49" y="18"/>
                    <a:pt x="48" y="18"/>
                  </a:cubicBezTo>
                  <a:cubicBezTo>
                    <a:pt x="48" y="14"/>
                    <a:pt x="46" y="12"/>
                    <a:pt x="43" y="11"/>
                  </a:cubicBezTo>
                  <a:cubicBezTo>
                    <a:pt x="43" y="11"/>
                    <a:pt x="43" y="10"/>
                    <a:pt x="43" y="10"/>
                  </a:cubicBezTo>
                  <a:cubicBezTo>
                    <a:pt x="44" y="8"/>
                    <a:pt x="44" y="6"/>
                    <a:pt x="45" y="5"/>
                  </a:cubicBezTo>
                  <a:cubicBezTo>
                    <a:pt x="45" y="3"/>
                    <a:pt x="45" y="2"/>
                    <a:pt x="45" y="0"/>
                  </a:cubicBezTo>
                  <a:cubicBezTo>
                    <a:pt x="43" y="0"/>
                    <a:pt x="40" y="1"/>
                    <a:pt x="37" y="1"/>
                  </a:cubicBezTo>
                  <a:cubicBezTo>
                    <a:pt x="38" y="2"/>
                    <a:pt x="38" y="3"/>
                    <a:pt x="38" y="5"/>
                  </a:cubicBezTo>
                  <a:cubicBezTo>
                    <a:pt x="38" y="6"/>
                    <a:pt x="39" y="8"/>
                    <a:pt x="39" y="10"/>
                  </a:cubicBezTo>
                  <a:cubicBezTo>
                    <a:pt x="39" y="10"/>
                    <a:pt x="40" y="11"/>
                    <a:pt x="40" y="11"/>
                  </a:cubicBezTo>
                  <a:cubicBezTo>
                    <a:pt x="37" y="12"/>
                    <a:pt x="35" y="15"/>
                    <a:pt x="34" y="18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33" y="18"/>
                    <a:pt x="33" y="18"/>
                    <a:pt x="32" y="18"/>
                  </a:cubicBezTo>
                  <a:cubicBezTo>
                    <a:pt x="30" y="18"/>
                    <a:pt x="28" y="18"/>
                    <a:pt x="27" y="18"/>
                  </a:cubicBezTo>
                  <a:cubicBezTo>
                    <a:pt x="23" y="18"/>
                    <a:pt x="20" y="19"/>
                    <a:pt x="17" y="20"/>
                  </a:cubicBezTo>
                  <a:cubicBezTo>
                    <a:pt x="14" y="21"/>
                    <a:pt x="11" y="23"/>
                    <a:pt x="8" y="24"/>
                  </a:cubicBezTo>
                  <a:cubicBezTo>
                    <a:pt x="7" y="25"/>
                    <a:pt x="5" y="26"/>
                    <a:pt x="4" y="27"/>
                  </a:cubicBezTo>
                  <a:cubicBezTo>
                    <a:pt x="3" y="28"/>
                    <a:pt x="3" y="28"/>
                    <a:pt x="2" y="29"/>
                  </a:cubicBezTo>
                  <a:cubicBezTo>
                    <a:pt x="1" y="29"/>
                    <a:pt x="1" y="30"/>
                    <a:pt x="0" y="31"/>
                  </a:cubicBezTo>
                  <a:cubicBezTo>
                    <a:pt x="1" y="31"/>
                    <a:pt x="2" y="31"/>
                    <a:pt x="3" y="31"/>
                  </a:cubicBezTo>
                  <a:cubicBezTo>
                    <a:pt x="4" y="31"/>
                    <a:pt x="5" y="31"/>
                    <a:pt x="5" y="31"/>
                  </a:cubicBezTo>
                  <a:cubicBezTo>
                    <a:pt x="7" y="31"/>
                    <a:pt x="9" y="31"/>
                    <a:pt x="10" y="31"/>
                  </a:cubicBezTo>
                  <a:cubicBezTo>
                    <a:pt x="14" y="30"/>
                    <a:pt x="17" y="29"/>
                    <a:pt x="20" y="28"/>
                  </a:cubicBezTo>
                  <a:cubicBezTo>
                    <a:pt x="23" y="27"/>
                    <a:pt x="26" y="26"/>
                    <a:pt x="29" y="24"/>
                  </a:cubicBezTo>
                  <a:cubicBezTo>
                    <a:pt x="30" y="24"/>
                    <a:pt x="32" y="23"/>
                    <a:pt x="33" y="22"/>
                  </a:cubicBezTo>
                  <a:cubicBezTo>
                    <a:pt x="34" y="21"/>
                    <a:pt x="34" y="21"/>
                    <a:pt x="35" y="20"/>
                  </a:cubicBezTo>
                  <a:cubicBezTo>
                    <a:pt x="35" y="22"/>
                    <a:pt x="37" y="24"/>
                    <a:pt x="38" y="24"/>
                  </a:cubicBezTo>
                  <a:cubicBezTo>
                    <a:pt x="33" y="82"/>
                    <a:pt x="33" y="82"/>
                    <a:pt x="33" y="82"/>
                  </a:cubicBezTo>
                  <a:cubicBezTo>
                    <a:pt x="50" y="82"/>
                    <a:pt x="50" y="82"/>
                    <a:pt x="50" y="82"/>
                  </a:cubicBezTo>
                  <a:cubicBezTo>
                    <a:pt x="44" y="24"/>
                    <a:pt x="44" y="24"/>
                    <a:pt x="44" y="24"/>
                  </a:cubicBezTo>
                  <a:cubicBezTo>
                    <a:pt x="46" y="24"/>
                    <a:pt x="47" y="22"/>
                    <a:pt x="48" y="21"/>
                  </a:cubicBezTo>
                  <a:cubicBezTo>
                    <a:pt x="48" y="21"/>
                    <a:pt x="48" y="21"/>
                    <a:pt x="49" y="22"/>
                  </a:cubicBezTo>
                  <a:cubicBezTo>
                    <a:pt x="50" y="23"/>
                    <a:pt x="51" y="24"/>
                    <a:pt x="53" y="24"/>
                  </a:cubicBezTo>
                  <a:cubicBezTo>
                    <a:pt x="56" y="26"/>
                    <a:pt x="59" y="27"/>
                    <a:pt x="62" y="28"/>
                  </a:cubicBezTo>
                  <a:cubicBezTo>
                    <a:pt x="65" y="30"/>
                    <a:pt x="68" y="30"/>
                    <a:pt x="71" y="31"/>
                  </a:cubicBezTo>
                  <a:cubicBezTo>
                    <a:pt x="73" y="31"/>
                    <a:pt x="75" y="31"/>
                    <a:pt x="76" y="31"/>
                  </a:cubicBezTo>
                  <a:cubicBezTo>
                    <a:pt x="77" y="31"/>
                    <a:pt x="78" y="31"/>
                    <a:pt x="79" y="31"/>
                  </a:cubicBezTo>
                  <a:cubicBezTo>
                    <a:pt x="80" y="31"/>
                    <a:pt x="81" y="31"/>
                    <a:pt x="82" y="31"/>
                  </a:cubicBezTo>
                  <a:cubicBezTo>
                    <a:pt x="81" y="30"/>
                    <a:pt x="80" y="29"/>
                    <a:pt x="80" y="29"/>
                  </a:cubicBezTo>
                  <a:cubicBezTo>
                    <a:pt x="79" y="28"/>
                    <a:pt x="78" y="28"/>
                    <a:pt x="78" y="27"/>
                  </a:cubicBezTo>
                  <a:close/>
                  <a:moveTo>
                    <a:pt x="41" y="21"/>
                  </a:moveTo>
                  <a:cubicBezTo>
                    <a:pt x="40" y="21"/>
                    <a:pt x="39" y="19"/>
                    <a:pt x="39" y="18"/>
                  </a:cubicBezTo>
                  <a:cubicBezTo>
                    <a:pt x="39" y="17"/>
                    <a:pt x="40" y="15"/>
                    <a:pt x="41" y="15"/>
                  </a:cubicBezTo>
                  <a:cubicBezTo>
                    <a:pt x="43" y="15"/>
                    <a:pt x="44" y="17"/>
                    <a:pt x="44" y="18"/>
                  </a:cubicBezTo>
                  <a:cubicBezTo>
                    <a:pt x="44" y="19"/>
                    <a:pt x="43" y="21"/>
                    <a:pt x="41" y="21"/>
                  </a:cubicBezTo>
                  <a:close/>
                  <a:moveTo>
                    <a:pt x="41" y="21"/>
                  </a:moveTo>
                  <a:cubicBezTo>
                    <a:pt x="41" y="21"/>
                    <a:pt x="41" y="21"/>
                    <a:pt x="41" y="2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" name="Freeform 102"/>
            <p:cNvSpPr>
              <a:spLocks noEditPoints="1"/>
            </p:cNvSpPr>
            <p:nvPr/>
          </p:nvSpPr>
          <p:spPr bwMode="auto">
            <a:xfrm>
              <a:off x="8550276" y="2328863"/>
              <a:ext cx="17463" cy="26988"/>
            </a:xfrm>
            <a:custGeom>
              <a:avLst/>
              <a:gdLst/>
              <a:ahLst/>
              <a:cxnLst>
                <a:cxn ang="0">
                  <a:pos x="6" y="6"/>
                </a:cxn>
                <a:cxn ang="0">
                  <a:pos x="5" y="5"/>
                </a:cxn>
                <a:cxn ang="0">
                  <a:pos x="5" y="3"/>
                </a:cxn>
                <a:cxn ang="0">
                  <a:pos x="3" y="0"/>
                </a:cxn>
                <a:cxn ang="0">
                  <a:pos x="2" y="3"/>
                </a:cxn>
                <a:cxn ang="0">
                  <a:pos x="1" y="5"/>
                </a:cxn>
                <a:cxn ang="0">
                  <a:pos x="0" y="9"/>
                </a:cxn>
                <a:cxn ang="0">
                  <a:pos x="2" y="8"/>
                </a:cxn>
                <a:cxn ang="0">
                  <a:pos x="6" y="6"/>
                </a:cxn>
                <a:cxn ang="0">
                  <a:pos x="6" y="6"/>
                </a:cxn>
                <a:cxn ang="0">
                  <a:pos x="6" y="6"/>
                </a:cxn>
              </a:cxnLst>
              <a:rect l="0" t="0" r="r" b="b"/>
              <a:pathLst>
                <a:path w="6" h="9">
                  <a:moveTo>
                    <a:pt x="6" y="6"/>
                  </a:moveTo>
                  <a:cubicBezTo>
                    <a:pt x="6" y="6"/>
                    <a:pt x="6" y="6"/>
                    <a:pt x="5" y="5"/>
                  </a:cubicBezTo>
                  <a:cubicBezTo>
                    <a:pt x="5" y="4"/>
                    <a:pt x="5" y="4"/>
                    <a:pt x="5" y="3"/>
                  </a:cubicBezTo>
                  <a:cubicBezTo>
                    <a:pt x="4" y="2"/>
                    <a:pt x="4" y="1"/>
                    <a:pt x="3" y="0"/>
                  </a:cubicBezTo>
                  <a:cubicBezTo>
                    <a:pt x="3" y="1"/>
                    <a:pt x="2" y="2"/>
                    <a:pt x="2" y="3"/>
                  </a:cubicBezTo>
                  <a:cubicBezTo>
                    <a:pt x="2" y="4"/>
                    <a:pt x="1" y="4"/>
                    <a:pt x="1" y="5"/>
                  </a:cubicBezTo>
                  <a:cubicBezTo>
                    <a:pt x="1" y="7"/>
                    <a:pt x="1" y="8"/>
                    <a:pt x="0" y="9"/>
                  </a:cubicBezTo>
                  <a:cubicBezTo>
                    <a:pt x="1" y="9"/>
                    <a:pt x="2" y="8"/>
                    <a:pt x="2" y="8"/>
                  </a:cubicBezTo>
                  <a:cubicBezTo>
                    <a:pt x="3" y="7"/>
                    <a:pt x="4" y="7"/>
                    <a:pt x="6" y="6"/>
                  </a:cubicBezTo>
                  <a:close/>
                  <a:moveTo>
                    <a:pt x="6" y="6"/>
                  </a:moveTo>
                  <a:cubicBezTo>
                    <a:pt x="6" y="6"/>
                    <a:pt x="6" y="6"/>
                    <a:pt x="6" y="6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6" name="Freeform 103"/>
            <p:cNvSpPr>
              <a:spLocks noEditPoints="1"/>
            </p:cNvSpPr>
            <p:nvPr/>
          </p:nvSpPr>
          <p:spPr bwMode="auto">
            <a:xfrm>
              <a:off x="8783638" y="2401888"/>
              <a:ext cx="238125" cy="238125"/>
            </a:xfrm>
            <a:custGeom>
              <a:avLst/>
              <a:gdLst/>
              <a:ahLst/>
              <a:cxnLst>
                <a:cxn ang="0">
                  <a:pos x="80" y="29"/>
                </a:cxn>
                <a:cxn ang="0">
                  <a:pos x="78" y="27"/>
                </a:cxn>
                <a:cxn ang="0">
                  <a:pos x="74" y="24"/>
                </a:cxn>
                <a:cxn ang="0">
                  <a:pos x="65" y="20"/>
                </a:cxn>
                <a:cxn ang="0">
                  <a:pos x="55" y="18"/>
                </a:cxn>
                <a:cxn ang="0">
                  <a:pos x="50" y="18"/>
                </a:cxn>
                <a:cxn ang="0">
                  <a:pos x="48" y="18"/>
                </a:cxn>
                <a:cxn ang="0">
                  <a:pos x="43" y="11"/>
                </a:cxn>
                <a:cxn ang="0">
                  <a:pos x="44" y="10"/>
                </a:cxn>
                <a:cxn ang="0">
                  <a:pos x="45" y="5"/>
                </a:cxn>
                <a:cxn ang="0">
                  <a:pos x="45" y="1"/>
                </a:cxn>
                <a:cxn ang="0">
                  <a:pos x="45" y="1"/>
                </a:cxn>
                <a:cxn ang="0">
                  <a:pos x="37" y="0"/>
                </a:cxn>
                <a:cxn ang="0">
                  <a:pos x="38" y="5"/>
                </a:cxn>
                <a:cxn ang="0">
                  <a:pos x="39" y="10"/>
                </a:cxn>
                <a:cxn ang="0">
                  <a:pos x="40" y="11"/>
                </a:cxn>
                <a:cxn ang="0">
                  <a:pos x="34" y="18"/>
                </a:cxn>
                <a:cxn ang="0">
                  <a:pos x="34" y="18"/>
                </a:cxn>
                <a:cxn ang="0">
                  <a:pos x="32" y="18"/>
                </a:cxn>
                <a:cxn ang="0">
                  <a:pos x="27" y="18"/>
                </a:cxn>
                <a:cxn ang="0">
                  <a:pos x="17" y="20"/>
                </a:cxn>
                <a:cxn ang="0">
                  <a:pos x="8" y="24"/>
                </a:cxn>
                <a:cxn ang="0">
                  <a:pos x="4" y="27"/>
                </a:cxn>
                <a:cxn ang="0">
                  <a:pos x="2" y="29"/>
                </a:cxn>
                <a:cxn ang="0">
                  <a:pos x="0" y="31"/>
                </a:cxn>
                <a:cxn ang="0">
                  <a:pos x="3" y="31"/>
                </a:cxn>
                <a:cxn ang="0">
                  <a:pos x="6" y="31"/>
                </a:cxn>
                <a:cxn ang="0">
                  <a:pos x="11" y="31"/>
                </a:cxn>
                <a:cxn ang="0">
                  <a:pos x="20" y="28"/>
                </a:cxn>
                <a:cxn ang="0">
                  <a:pos x="29" y="24"/>
                </a:cxn>
                <a:cxn ang="0">
                  <a:pos x="33" y="22"/>
                </a:cxn>
                <a:cxn ang="0">
                  <a:pos x="35" y="20"/>
                </a:cxn>
                <a:cxn ang="0">
                  <a:pos x="39" y="24"/>
                </a:cxn>
                <a:cxn ang="0">
                  <a:pos x="33" y="82"/>
                </a:cxn>
                <a:cxn ang="0">
                  <a:pos x="50" y="82"/>
                </a:cxn>
                <a:cxn ang="0">
                  <a:pos x="44" y="24"/>
                </a:cxn>
                <a:cxn ang="0">
                  <a:pos x="48" y="21"/>
                </a:cxn>
                <a:cxn ang="0">
                  <a:pos x="49" y="22"/>
                </a:cxn>
                <a:cxn ang="0">
                  <a:pos x="53" y="24"/>
                </a:cxn>
                <a:cxn ang="0">
                  <a:pos x="62" y="28"/>
                </a:cxn>
                <a:cxn ang="0">
                  <a:pos x="71" y="31"/>
                </a:cxn>
                <a:cxn ang="0">
                  <a:pos x="76" y="31"/>
                </a:cxn>
                <a:cxn ang="0">
                  <a:pos x="79" y="31"/>
                </a:cxn>
                <a:cxn ang="0">
                  <a:pos x="82" y="31"/>
                </a:cxn>
                <a:cxn ang="0">
                  <a:pos x="80" y="29"/>
                </a:cxn>
                <a:cxn ang="0">
                  <a:pos x="41" y="21"/>
                </a:cxn>
                <a:cxn ang="0">
                  <a:pos x="39" y="18"/>
                </a:cxn>
                <a:cxn ang="0">
                  <a:pos x="41" y="15"/>
                </a:cxn>
                <a:cxn ang="0">
                  <a:pos x="44" y="18"/>
                </a:cxn>
                <a:cxn ang="0">
                  <a:pos x="41" y="21"/>
                </a:cxn>
                <a:cxn ang="0">
                  <a:pos x="41" y="21"/>
                </a:cxn>
                <a:cxn ang="0">
                  <a:pos x="41" y="21"/>
                </a:cxn>
              </a:cxnLst>
              <a:rect l="0" t="0" r="r" b="b"/>
              <a:pathLst>
                <a:path w="82" h="82">
                  <a:moveTo>
                    <a:pt x="80" y="29"/>
                  </a:moveTo>
                  <a:cubicBezTo>
                    <a:pt x="79" y="28"/>
                    <a:pt x="79" y="28"/>
                    <a:pt x="78" y="27"/>
                  </a:cubicBezTo>
                  <a:cubicBezTo>
                    <a:pt x="77" y="26"/>
                    <a:pt x="75" y="25"/>
                    <a:pt x="74" y="24"/>
                  </a:cubicBezTo>
                  <a:cubicBezTo>
                    <a:pt x="71" y="23"/>
                    <a:pt x="68" y="21"/>
                    <a:pt x="65" y="20"/>
                  </a:cubicBezTo>
                  <a:cubicBezTo>
                    <a:pt x="62" y="19"/>
                    <a:pt x="59" y="18"/>
                    <a:pt x="55" y="18"/>
                  </a:cubicBezTo>
                  <a:cubicBezTo>
                    <a:pt x="54" y="18"/>
                    <a:pt x="52" y="18"/>
                    <a:pt x="50" y="18"/>
                  </a:cubicBezTo>
                  <a:cubicBezTo>
                    <a:pt x="50" y="18"/>
                    <a:pt x="49" y="18"/>
                    <a:pt x="48" y="18"/>
                  </a:cubicBezTo>
                  <a:cubicBezTo>
                    <a:pt x="48" y="14"/>
                    <a:pt x="46" y="12"/>
                    <a:pt x="43" y="11"/>
                  </a:cubicBezTo>
                  <a:cubicBezTo>
                    <a:pt x="43" y="11"/>
                    <a:pt x="43" y="10"/>
                    <a:pt x="44" y="10"/>
                  </a:cubicBezTo>
                  <a:cubicBezTo>
                    <a:pt x="44" y="8"/>
                    <a:pt x="44" y="6"/>
                    <a:pt x="45" y="5"/>
                  </a:cubicBezTo>
                  <a:cubicBezTo>
                    <a:pt x="45" y="3"/>
                    <a:pt x="45" y="2"/>
                    <a:pt x="45" y="1"/>
                  </a:cubicBezTo>
                  <a:cubicBezTo>
                    <a:pt x="45" y="1"/>
                    <a:pt x="45" y="1"/>
                    <a:pt x="45" y="1"/>
                  </a:cubicBezTo>
                  <a:cubicBezTo>
                    <a:pt x="42" y="1"/>
                    <a:pt x="40" y="0"/>
                    <a:pt x="37" y="0"/>
                  </a:cubicBezTo>
                  <a:cubicBezTo>
                    <a:pt x="38" y="2"/>
                    <a:pt x="38" y="3"/>
                    <a:pt x="38" y="5"/>
                  </a:cubicBezTo>
                  <a:cubicBezTo>
                    <a:pt x="38" y="6"/>
                    <a:pt x="39" y="8"/>
                    <a:pt x="39" y="10"/>
                  </a:cubicBezTo>
                  <a:cubicBezTo>
                    <a:pt x="40" y="10"/>
                    <a:pt x="40" y="11"/>
                    <a:pt x="40" y="11"/>
                  </a:cubicBezTo>
                  <a:cubicBezTo>
                    <a:pt x="37" y="12"/>
                    <a:pt x="35" y="15"/>
                    <a:pt x="34" y="18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34" y="18"/>
                    <a:pt x="33" y="18"/>
                    <a:pt x="32" y="18"/>
                  </a:cubicBezTo>
                  <a:cubicBezTo>
                    <a:pt x="30" y="18"/>
                    <a:pt x="28" y="18"/>
                    <a:pt x="27" y="18"/>
                  </a:cubicBezTo>
                  <a:cubicBezTo>
                    <a:pt x="24" y="18"/>
                    <a:pt x="20" y="19"/>
                    <a:pt x="17" y="20"/>
                  </a:cubicBezTo>
                  <a:cubicBezTo>
                    <a:pt x="14" y="21"/>
                    <a:pt x="11" y="23"/>
                    <a:pt x="8" y="24"/>
                  </a:cubicBezTo>
                  <a:cubicBezTo>
                    <a:pt x="7" y="25"/>
                    <a:pt x="6" y="26"/>
                    <a:pt x="4" y="27"/>
                  </a:cubicBezTo>
                  <a:cubicBezTo>
                    <a:pt x="4" y="28"/>
                    <a:pt x="3" y="28"/>
                    <a:pt x="2" y="29"/>
                  </a:cubicBezTo>
                  <a:cubicBezTo>
                    <a:pt x="2" y="29"/>
                    <a:pt x="1" y="30"/>
                    <a:pt x="0" y="31"/>
                  </a:cubicBezTo>
                  <a:cubicBezTo>
                    <a:pt x="1" y="31"/>
                    <a:pt x="2" y="31"/>
                    <a:pt x="3" y="31"/>
                  </a:cubicBezTo>
                  <a:cubicBezTo>
                    <a:pt x="4" y="31"/>
                    <a:pt x="5" y="31"/>
                    <a:pt x="6" y="31"/>
                  </a:cubicBezTo>
                  <a:cubicBezTo>
                    <a:pt x="7" y="31"/>
                    <a:pt x="9" y="31"/>
                    <a:pt x="11" y="31"/>
                  </a:cubicBezTo>
                  <a:cubicBezTo>
                    <a:pt x="14" y="30"/>
                    <a:pt x="17" y="29"/>
                    <a:pt x="20" y="28"/>
                  </a:cubicBezTo>
                  <a:cubicBezTo>
                    <a:pt x="23" y="27"/>
                    <a:pt x="26" y="26"/>
                    <a:pt x="29" y="24"/>
                  </a:cubicBezTo>
                  <a:cubicBezTo>
                    <a:pt x="30" y="24"/>
                    <a:pt x="32" y="23"/>
                    <a:pt x="33" y="22"/>
                  </a:cubicBezTo>
                  <a:cubicBezTo>
                    <a:pt x="34" y="21"/>
                    <a:pt x="34" y="21"/>
                    <a:pt x="35" y="20"/>
                  </a:cubicBezTo>
                  <a:cubicBezTo>
                    <a:pt x="35" y="22"/>
                    <a:pt x="37" y="24"/>
                    <a:pt x="39" y="24"/>
                  </a:cubicBezTo>
                  <a:cubicBezTo>
                    <a:pt x="33" y="82"/>
                    <a:pt x="33" y="82"/>
                    <a:pt x="33" y="82"/>
                  </a:cubicBezTo>
                  <a:cubicBezTo>
                    <a:pt x="50" y="82"/>
                    <a:pt x="50" y="82"/>
                    <a:pt x="50" y="82"/>
                  </a:cubicBezTo>
                  <a:cubicBezTo>
                    <a:pt x="44" y="24"/>
                    <a:pt x="44" y="24"/>
                    <a:pt x="44" y="24"/>
                  </a:cubicBezTo>
                  <a:cubicBezTo>
                    <a:pt x="46" y="24"/>
                    <a:pt x="47" y="22"/>
                    <a:pt x="48" y="21"/>
                  </a:cubicBezTo>
                  <a:cubicBezTo>
                    <a:pt x="48" y="21"/>
                    <a:pt x="49" y="21"/>
                    <a:pt x="49" y="22"/>
                  </a:cubicBezTo>
                  <a:cubicBezTo>
                    <a:pt x="50" y="23"/>
                    <a:pt x="52" y="24"/>
                    <a:pt x="53" y="24"/>
                  </a:cubicBezTo>
                  <a:cubicBezTo>
                    <a:pt x="56" y="26"/>
                    <a:pt x="59" y="27"/>
                    <a:pt x="62" y="28"/>
                  </a:cubicBezTo>
                  <a:cubicBezTo>
                    <a:pt x="65" y="30"/>
                    <a:pt x="68" y="30"/>
                    <a:pt x="71" y="31"/>
                  </a:cubicBezTo>
                  <a:cubicBezTo>
                    <a:pt x="73" y="31"/>
                    <a:pt x="75" y="31"/>
                    <a:pt x="76" y="31"/>
                  </a:cubicBezTo>
                  <a:cubicBezTo>
                    <a:pt x="77" y="31"/>
                    <a:pt x="78" y="31"/>
                    <a:pt x="79" y="31"/>
                  </a:cubicBezTo>
                  <a:cubicBezTo>
                    <a:pt x="80" y="31"/>
                    <a:pt x="81" y="31"/>
                    <a:pt x="82" y="31"/>
                  </a:cubicBezTo>
                  <a:cubicBezTo>
                    <a:pt x="81" y="30"/>
                    <a:pt x="81" y="29"/>
                    <a:pt x="80" y="29"/>
                  </a:cubicBezTo>
                  <a:close/>
                  <a:moveTo>
                    <a:pt x="41" y="21"/>
                  </a:moveTo>
                  <a:cubicBezTo>
                    <a:pt x="40" y="21"/>
                    <a:pt x="39" y="19"/>
                    <a:pt x="39" y="18"/>
                  </a:cubicBezTo>
                  <a:cubicBezTo>
                    <a:pt x="39" y="17"/>
                    <a:pt x="40" y="15"/>
                    <a:pt x="41" y="15"/>
                  </a:cubicBezTo>
                  <a:cubicBezTo>
                    <a:pt x="43" y="15"/>
                    <a:pt x="44" y="17"/>
                    <a:pt x="44" y="18"/>
                  </a:cubicBezTo>
                  <a:cubicBezTo>
                    <a:pt x="44" y="19"/>
                    <a:pt x="43" y="21"/>
                    <a:pt x="41" y="21"/>
                  </a:cubicBezTo>
                  <a:close/>
                  <a:moveTo>
                    <a:pt x="41" y="21"/>
                  </a:moveTo>
                  <a:cubicBezTo>
                    <a:pt x="41" y="21"/>
                    <a:pt x="41" y="21"/>
                    <a:pt x="41" y="2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" name="Freeform 104"/>
            <p:cNvSpPr>
              <a:spLocks noEditPoints="1"/>
            </p:cNvSpPr>
            <p:nvPr/>
          </p:nvSpPr>
          <p:spPr bwMode="auto">
            <a:xfrm>
              <a:off x="8896351" y="2328863"/>
              <a:ext cx="17463" cy="28575"/>
            </a:xfrm>
            <a:custGeom>
              <a:avLst/>
              <a:gdLst/>
              <a:ahLst/>
              <a:cxnLst>
                <a:cxn ang="0">
                  <a:pos x="6" y="10"/>
                </a:cxn>
                <a:cxn ang="0">
                  <a:pos x="5" y="5"/>
                </a:cxn>
                <a:cxn ang="0">
                  <a:pos x="4" y="3"/>
                </a:cxn>
                <a:cxn ang="0">
                  <a:pos x="2" y="0"/>
                </a:cxn>
                <a:cxn ang="0">
                  <a:pos x="1" y="3"/>
                </a:cxn>
                <a:cxn ang="0">
                  <a:pos x="0" y="5"/>
                </a:cxn>
                <a:cxn ang="0">
                  <a:pos x="0" y="6"/>
                </a:cxn>
                <a:cxn ang="0">
                  <a:pos x="3" y="8"/>
                </a:cxn>
                <a:cxn ang="0">
                  <a:pos x="6" y="10"/>
                </a:cxn>
                <a:cxn ang="0">
                  <a:pos x="6" y="10"/>
                </a:cxn>
                <a:cxn ang="0">
                  <a:pos x="6" y="10"/>
                </a:cxn>
              </a:cxnLst>
              <a:rect l="0" t="0" r="r" b="b"/>
              <a:pathLst>
                <a:path w="6" h="10">
                  <a:moveTo>
                    <a:pt x="6" y="10"/>
                  </a:moveTo>
                  <a:cubicBezTo>
                    <a:pt x="5" y="8"/>
                    <a:pt x="5" y="7"/>
                    <a:pt x="5" y="5"/>
                  </a:cubicBezTo>
                  <a:cubicBezTo>
                    <a:pt x="4" y="4"/>
                    <a:pt x="4" y="4"/>
                    <a:pt x="4" y="3"/>
                  </a:cubicBezTo>
                  <a:cubicBezTo>
                    <a:pt x="3" y="2"/>
                    <a:pt x="3" y="1"/>
                    <a:pt x="2" y="0"/>
                  </a:cubicBezTo>
                  <a:cubicBezTo>
                    <a:pt x="2" y="1"/>
                    <a:pt x="2" y="2"/>
                    <a:pt x="1" y="3"/>
                  </a:cubicBezTo>
                  <a:cubicBezTo>
                    <a:pt x="1" y="4"/>
                    <a:pt x="1" y="4"/>
                    <a:pt x="0" y="5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7"/>
                    <a:pt x="2" y="7"/>
                    <a:pt x="3" y="8"/>
                  </a:cubicBezTo>
                  <a:cubicBezTo>
                    <a:pt x="4" y="8"/>
                    <a:pt x="5" y="9"/>
                    <a:pt x="6" y="10"/>
                  </a:cubicBezTo>
                  <a:close/>
                  <a:moveTo>
                    <a:pt x="6" y="10"/>
                  </a:moveTo>
                  <a:cubicBezTo>
                    <a:pt x="6" y="10"/>
                    <a:pt x="6" y="10"/>
                    <a:pt x="6" y="1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48" name="Freeform 36"/>
          <p:cNvSpPr>
            <a:spLocks noEditPoints="1"/>
          </p:cNvSpPr>
          <p:nvPr/>
        </p:nvSpPr>
        <p:spPr bwMode="auto">
          <a:xfrm>
            <a:off x="5312470" y="2280880"/>
            <a:ext cx="438541" cy="600776"/>
          </a:xfrm>
          <a:custGeom>
            <a:avLst/>
            <a:gdLst/>
            <a:ahLst/>
            <a:cxnLst>
              <a:cxn ang="0">
                <a:pos x="39" y="2"/>
              </a:cxn>
              <a:cxn ang="0">
                <a:pos x="35" y="0"/>
              </a:cxn>
              <a:cxn ang="0">
                <a:pos x="32" y="2"/>
              </a:cxn>
              <a:cxn ang="0">
                <a:pos x="0" y="63"/>
              </a:cxn>
              <a:cxn ang="0">
                <a:pos x="35" y="98"/>
              </a:cxn>
              <a:cxn ang="0">
                <a:pos x="70" y="63"/>
              </a:cxn>
              <a:cxn ang="0">
                <a:pos x="39" y="2"/>
              </a:cxn>
              <a:cxn ang="0">
                <a:pos x="23" y="83"/>
              </a:cxn>
              <a:cxn ang="0">
                <a:pos x="19" y="85"/>
              </a:cxn>
              <a:cxn ang="0">
                <a:pos x="16" y="83"/>
              </a:cxn>
              <a:cxn ang="0">
                <a:pos x="7" y="54"/>
              </a:cxn>
              <a:cxn ang="0">
                <a:pos x="13" y="50"/>
              </a:cxn>
              <a:cxn ang="0">
                <a:pos x="16" y="56"/>
              </a:cxn>
              <a:cxn ang="0">
                <a:pos x="22" y="76"/>
              </a:cxn>
              <a:cxn ang="0">
                <a:pos x="23" y="83"/>
              </a:cxn>
              <a:cxn ang="0">
                <a:pos x="32" y="93"/>
              </a:cxn>
              <a:cxn ang="0">
                <a:pos x="27" y="87"/>
              </a:cxn>
              <a:cxn ang="0">
                <a:pos x="32" y="82"/>
              </a:cxn>
              <a:cxn ang="0">
                <a:pos x="38" y="87"/>
              </a:cxn>
              <a:cxn ang="0">
                <a:pos x="32" y="93"/>
              </a:cxn>
              <a:cxn ang="0">
                <a:pos x="32" y="93"/>
              </a:cxn>
              <a:cxn ang="0">
                <a:pos x="32" y="93"/>
              </a:cxn>
            </a:cxnLst>
            <a:rect l="0" t="0" r="r" b="b"/>
            <a:pathLst>
              <a:path w="70" h="98">
                <a:moveTo>
                  <a:pt x="39" y="2"/>
                </a:moveTo>
                <a:cubicBezTo>
                  <a:pt x="38" y="1"/>
                  <a:pt x="37" y="0"/>
                  <a:pt x="35" y="0"/>
                </a:cubicBezTo>
                <a:cubicBezTo>
                  <a:pt x="34" y="0"/>
                  <a:pt x="32" y="1"/>
                  <a:pt x="32" y="2"/>
                </a:cubicBezTo>
                <a:cubicBezTo>
                  <a:pt x="23" y="14"/>
                  <a:pt x="0" y="47"/>
                  <a:pt x="0" y="63"/>
                </a:cubicBezTo>
                <a:cubicBezTo>
                  <a:pt x="0" y="82"/>
                  <a:pt x="16" y="98"/>
                  <a:pt x="35" y="98"/>
                </a:cubicBezTo>
                <a:cubicBezTo>
                  <a:pt x="55" y="98"/>
                  <a:pt x="70" y="82"/>
                  <a:pt x="70" y="63"/>
                </a:cubicBezTo>
                <a:cubicBezTo>
                  <a:pt x="70" y="47"/>
                  <a:pt x="48" y="14"/>
                  <a:pt x="39" y="2"/>
                </a:cubicBezTo>
                <a:close/>
                <a:moveTo>
                  <a:pt x="23" y="83"/>
                </a:moveTo>
                <a:cubicBezTo>
                  <a:pt x="22" y="84"/>
                  <a:pt x="20" y="85"/>
                  <a:pt x="19" y="85"/>
                </a:cubicBezTo>
                <a:cubicBezTo>
                  <a:pt x="18" y="85"/>
                  <a:pt x="17" y="84"/>
                  <a:pt x="16" y="83"/>
                </a:cubicBezTo>
                <a:cubicBezTo>
                  <a:pt x="2" y="72"/>
                  <a:pt x="7" y="55"/>
                  <a:pt x="7" y="54"/>
                </a:cubicBezTo>
                <a:cubicBezTo>
                  <a:pt x="8" y="51"/>
                  <a:pt x="11" y="50"/>
                  <a:pt x="13" y="50"/>
                </a:cubicBezTo>
                <a:cubicBezTo>
                  <a:pt x="16" y="51"/>
                  <a:pt x="17" y="54"/>
                  <a:pt x="16" y="56"/>
                </a:cubicBezTo>
                <a:cubicBezTo>
                  <a:pt x="16" y="57"/>
                  <a:pt x="13" y="68"/>
                  <a:pt x="22" y="76"/>
                </a:cubicBezTo>
                <a:cubicBezTo>
                  <a:pt x="24" y="78"/>
                  <a:pt x="25" y="81"/>
                  <a:pt x="23" y="83"/>
                </a:cubicBezTo>
                <a:close/>
                <a:moveTo>
                  <a:pt x="32" y="93"/>
                </a:moveTo>
                <a:cubicBezTo>
                  <a:pt x="30" y="93"/>
                  <a:pt x="27" y="90"/>
                  <a:pt x="27" y="87"/>
                </a:cubicBezTo>
                <a:cubicBezTo>
                  <a:pt x="27" y="84"/>
                  <a:pt x="30" y="82"/>
                  <a:pt x="32" y="82"/>
                </a:cubicBezTo>
                <a:cubicBezTo>
                  <a:pt x="35" y="82"/>
                  <a:pt x="38" y="84"/>
                  <a:pt x="38" y="87"/>
                </a:cubicBezTo>
                <a:cubicBezTo>
                  <a:pt x="38" y="90"/>
                  <a:pt x="35" y="93"/>
                  <a:pt x="32" y="93"/>
                </a:cubicBezTo>
                <a:close/>
                <a:moveTo>
                  <a:pt x="32" y="93"/>
                </a:moveTo>
                <a:cubicBezTo>
                  <a:pt x="32" y="93"/>
                  <a:pt x="32" y="93"/>
                  <a:pt x="32" y="93"/>
                </a:cubicBezTo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9" name="Freeform 91"/>
          <p:cNvSpPr>
            <a:spLocks noEditPoints="1"/>
          </p:cNvSpPr>
          <p:nvPr/>
        </p:nvSpPr>
        <p:spPr bwMode="auto">
          <a:xfrm>
            <a:off x="7241732" y="2280022"/>
            <a:ext cx="380873" cy="602492"/>
          </a:xfrm>
          <a:custGeom>
            <a:avLst/>
            <a:gdLst/>
            <a:ahLst/>
            <a:cxnLst>
              <a:cxn ang="0">
                <a:pos x="163" y="142"/>
              </a:cxn>
              <a:cxn ang="0">
                <a:pos x="187" y="86"/>
              </a:cxn>
              <a:cxn ang="0">
                <a:pos x="93" y="0"/>
              </a:cxn>
              <a:cxn ang="0">
                <a:pos x="0" y="86"/>
              </a:cxn>
              <a:cxn ang="0">
                <a:pos x="25" y="144"/>
              </a:cxn>
              <a:cxn ang="0">
                <a:pos x="60" y="234"/>
              </a:cxn>
              <a:cxn ang="0">
                <a:pos x="60" y="240"/>
              </a:cxn>
              <a:cxn ang="0">
                <a:pos x="60" y="241"/>
              </a:cxn>
              <a:cxn ang="0">
                <a:pos x="60" y="282"/>
              </a:cxn>
              <a:cxn ang="0">
                <a:pos x="75" y="295"/>
              </a:cxn>
              <a:cxn ang="0">
                <a:pos x="114" y="295"/>
              </a:cxn>
              <a:cxn ang="0">
                <a:pos x="130" y="282"/>
              </a:cxn>
              <a:cxn ang="0">
                <a:pos x="130" y="241"/>
              </a:cxn>
              <a:cxn ang="0">
                <a:pos x="129" y="239"/>
              </a:cxn>
              <a:cxn ang="0">
                <a:pos x="129" y="234"/>
              </a:cxn>
              <a:cxn ang="0">
                <a:pos x="163" y="142"/>
              </a:cxn>
              <a:cxn ang="0">
                <a:pos x="114" y="227"/>
              </a:cxn>
              <a:cxn ang="0">
                <a:pos x="95" y="227"/>
              </a:cxn>
              <a:cxn ang="0">
                <a:pos x="98" y="185"/>
              </a:cxn>
              <a:cxn ang="0">
                <a:pos x="100" y="152"/>
              </a:cxn>
              <a:cxn ang="0">
                <a:pos x="95" y="96"/>
              </a:cxn>
              <a:cxn ang="0">
                <a:pos x="94" y="94"/>
              </a:cxn>
              <a:cxn ang="0">
                <a:pos x="107" y="161"/>
              </a:cxn>
              <a:cxn ang="0">
                <a:pos x="106" y="180"/>
              </a:cxn>
              <a:cxn ang="0">
                <a:pos x="136" y="124"/>
              </a:cxn>
              <a:cxn ang="0">
                <a:pos x="86" y="51"/>
              </a:cxn>
              <a:cxn ang="0">
                <a:pos x="61" y="136"/>
              </a:cxn>
              <a:cxn ang="0">
                <a:pos x="94" y="178"/>
              </a:cxn>
              <a:cxn ang="0">
                <a:pos x="87" y="227"/>
              </a:cxn>
              <a:cxn ang="0">
                <a:pos x="75" y="227"/>
              </a:cxn>
              <a:cxn ang="0">
                <a:pos x="38" y="137"/>
              </a:cxn>
              <a:cxn ang="0">
                <a:pos x="15" y="86"/>
              </a:cxn>
              <a:cxn ang="0">
                <a:pos x="93" y="14"/>
              </a:cxn>
              <a:cxn ang="0">
                <a:pos x="171" y="86"/>
              </a:cxn>
              <a:cxn ang="0">
                <a:pos x="150" y="135"/>
              </a:cxn>
              <a:cxn ang="0">
                <a:pos x="114" y="227"/>
              </a:cxn>
              <a:cxn ang="0">
                <a:pos x="114" y="227"/>
              </a:cxn>
              <a:cxn ang="0">
                <a:pos x="114" y="227"/>
              </a:cxn>
            </a:cxnLst>
            <a:rect l="0" t="0" r="r" b="b"/>
            <a:pathLst>
              <a:path w="187" h="295">
                <a:moveTo>
                  <a:pt x="163" y="142"/>
                </a:moveTo>
                <a:cubicBezTo>
                  <a:pt x="175" y="123"/>
                  <a:pt x="187" y="106"/>
                  <a:pt x="187" y="86"/>
                </a:cubicBezTo>
                <a:cubicBezTo>
                  <a:pt x="187" y="39"/>
                  <a:pt x="145" y="0"/>
                  <a:pt x="93" y="0"/>
                </a:cubicBezTo>
                <a:cubicBezTo>
                  <a:pt x="42" y="0"/>
                  <a:pt x="0" y="39"/>
                  <a:pt x="0" y="86"/>
                </a:cubicBezTo>
                <a:cubicBezTo>
                  <a:pt x="0" y="107"/>
                  <a:pt x="12" y="125"/>
                  <a:pt x="25" y="144"/>
                </a:cubicBezTo>
                <a:cubicBezTo>
                  <a:pt x="42" y="168"/>
                  <a:pt x="60" y="195"/>
                  <a:pt x="60" y="234"/>
                </a:cubicBezTo>
                <a:cubicBezTo>
                  <a:pt x="60" y="240"/>
                  <a:pt x="60" y="240"/>
                  <a:pt x="60" y="240"/>
                </a:cubicBezTo>
                <a:cubicBezTo>
                  <a:pt x="60" y="240"/>
                  <a:pt x="60" y="241"/>
                  <a:pt x="60" y="241"/>
                </a:cubicBezTo>
                <a:cubicBezTo>
                  <a:pt x="60" y="282"/>
                  <a:pt x="60" y="282"/>
                  <a:pt x="60" y="282"/>
                </a:cubicBezTo>
                <a:cubicBezTo>
                  <a:pt x="60" y="289"/>
                  <a:pt x="67" y="295"/>
                  <a:pt x="75" y="295"/>
                </a:cubicBezTo>
                <a:cubicBezTo>
                  <a:pt x="114" y="295"/>
                  <a:pt x="114" y="295"/>
                  <a:pt x="114" y="295"/>
                </a:cubicBezTo>
                <a:cubicBezTo>
                  <a:pt x="123" y="295"/>
                  <a:pt x="130" y="289"/>
                  <a:pt x="130" y="282"/>
                </a:cubicBezTo>
                <a:cubicBezTo>
                  <a:pt x="130" y="241"/>
                  <a:pt x="130" y="241"/>
                  <a:pt x="130" y="241"/>
                </a:cubicBezTo>
                <a:cubicBezTo>
                  <a:pt x="130" y="240"/>
                  <a:pt x="130" y="239"/>
                  <a:pt x="129" y="239"/>
                </a:cubicBezTo>
                <a:cubicBezTo>
                  <a:pt x="129" y="234"/>
                  <a:pt x="129" y="234"/>
                  <a:pt x="129" y="234"/>
                </a:cubicBezTo>
                <a:cubicBezTo>
                  <a:pt x="129" y="194"/>
                  <a:pt x="147" y="167"/>
                  <a:pt x="163" y="142"/>
                </a:cubicBezTo>
                <a:close/>
                <a:moveTo>
                  <a:pt x="114" y="227"/>
                </a:moveTo>
                <a:cubicBezTo>
                  <a:pt x="109" y="227"/>
                  <a:pt x="102" y="227"/>
                  <a:pt x="95" y="227"/>
                </a:cubicBezTo>
                <a:cubicBezTo>
                  <a:pt x="97" y="215"/>
                  <a:pt x="97" y="195"/>
                  <a:pt x="98" y="185"/>
                </a:cubicBezTo>
                <a:cubicBezTo>
                  <a:pt x="99" y="174"/>
                  <a:pt x="100" y="163"/>
                  <a:pt x="100" y="152"/>
                </a:cubicBezTo>
                <a:cubicBezTo>
                  <a:pt x="101" y="133"/>
                  <a:pt x="99" y="114"/>
                  <a:pt x="95" y="96"/>
                </a:cubicBezTo>
                <a:cubicBezTo>
                  <a:pt x="94" y="94"/>
                  <a:pt x="94" y="94"/>
                  <a:pt x="94" y="94"/>
                </a:cubicBezTo>
                <a:cubicBezTo>
                  <a:pt x="102" y="113"/>
                  <a:pt x="106" y="135"/>
                  <a:pt x="107" y="161"/>
                </a:cubicBezTo>
                <a:cubicBezTo>
                  <a:pt x="107" y="167"/>
                  <a:pt x="106" y="174"/>
                  <a:pt x="106" y="180"/>
                </a:cubicBezTo>
                <a:cubicBezTo>
                  <a:pt x="117" y="177"/>
                  <a:pt x="140" y="149"/>
                  <a:pt x="136" y="124"/>
                </a:cubicBezTo>
                <a:cubicBezTo>
                  <a:pt x="132" y="96"/>
                  <a:pt x="83" y="74"/>
                  <a:pt x="86" y="51"/>
                </a:cubicBezTo>
                <a:cubicBezTo>
                  <a:pt x="89" y="27"/>
                  <a:pt x="57" y="108"/>
                  <a:pt x="61" y="136"/>
                </a:cubicBezTo>
                <a:cubicBezTo>
                  <a:pt x="64" y="156"/>
                  <a:pt x="74" y="168"/>
                  <a:pt x="94" y="178"/>
                </a:cubicBezTo>
                <a:cubicBezTo>
                  <a:pt x="93" y="179"/>
                  <a:pt x="96" y="203"/>
                  <a:pt x="87" y="227"/>
                </a:cubicBezTo>
                <a:cubicBezTo>
                  <a:pt x="83" y="227"/>
                  <a:pt x="79" y="227"/>
                  <a:pt x="75" y="227"/>
                </a:cubicBezTo>
                <a:cubicBezTo>
                  <a:pt x="73" y="188"/>
                  <a:pt x="54" y="159"/>
                  <a:pt x="38" y="137"/>
                </a:cubicBezTo>
                <a:cubicBezTo>
                  <a:pt x="26" y="118"/>
                  <a:pt x="15" y="103"/>
                  <a:pt x="15" y="86"/>
                </a:cubicBezTo>
                <a:cubicBezTo>
                  <a:pt x="15" y="47"/>
                  <a:pt x="50" y="14"/>
                  <a:pt x="93" y="14"/>
                </a:cubicBezTo>
                <a:cubicBezTo>
                  <a:pt x="136" y="14"/>
                  <a:pt x="171" y="47"/>
                  <a:pt x="171" y="86"/>
                </a:cubicBezTo>
                <a:cubicBezTo>
                  <a:pt x="171" y="102"/>
                  <a:pt x="162" y="117"/>
                  <a:pt x="150" y="135"/>
                </a:cubicBezTo>
                <a:cubicBezTo>
                  <a:pt x="135" y="158"/>
                  <a:pt x="116" y="187"/>
                  <a:pt x="114" y="227"/>
                </a:cubicBezTo>
                <a:close/>
                <a:moveTo>
                  <a:pt x="114" y="227"/>
                </a:moveTo>
                <a:cubicBezTo>
                  <a:pt x="114" y="227"/>
                  <a:pt x="114" y="227"/>
                  <a:pt x="114" y="227"/>
                </a:cubicBezTo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69" name="Group 68"/>
          <p:cNvGrpSpPr/>
          <p:nvPr/>
        </p:nvGrpSpPr>
        <p:grpSpPr>
          <a:xfrm>
            <a:off x="1005840" y="3637661"/>
            <a:ext cx="1426464" cy="941335"/>
            <a:chOff x="1005840" y="3600360"/>
            <a:chExt cx="1426464" cy="941335"/>
          </a:xfrm>
        </p:grpSpPr>
        <p:sp>
          <p:nvSpPr>
            <p:cNvPr id="70" name="Text Placeholder 3"/>
            <p:cNvSpPr txBox="1">
              <a:spLocks/>
            </p:cNvSpPr>
            <p:nvPr/>
          </p:nvSpPr>
          <p:spPr>
            <a:xfrm>
              <a:off x="1005840" y="3926142"/>
              <a:ext cx="1426464" cy="615553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r>
                <a:rPr 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Lorem ipsum dolor sit </a:t>
              </a:r>
              <a:r>
                <a:rPr lang="en-US" sz="10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amet</a:t>
              </a:r>
              <a:r>
                <a:rPr 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, </a:t>
              </a:r>
              <a:r>
                <a:rPr lang="en-US" sz="10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consectetuer</a:t>
              </a:r>
              <a:r>
                <a:rPr 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0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adipiscing</a:t>
              </a:r>
              <a:r>
                <a:rPr 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0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elit</a:t>
              </a:r>
              <a:r>
                <a:rPr 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. Maecenas </a:t>
              </a:r>
              <a:r>
                <a:rPr lang="en-US" sz="10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porttitor</a:t>
              </a:r>
              <a:r>
                <a:rPr 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0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congue</a:t>
              </a:r>
              <a:r>
                <a:rPr 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0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massa</a:t>
              </a:r>
              <a:r>
                <a:rPr 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. </a:t>
              </a:r>
            </a:p>
          </p:txBody>
        </p:sp>
        <p:sp>
          <p:nvSpPr>
            <p:cNvPr id="71" name="Rectangle 70"/>
            <p:cNvSpPr/>
            <p:nvPr/>
          </p:nvSpPr>
          <p:spPr>
            <a:xfrm>
              <a:off x="1225337" y="3600360"/>
              <a:ext cx="994183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Simple Text</a:t>
              </a:r>
            </a:p>
          </p:txBody>
        </p:sp>
      </p:grpSp>
      <p:grpSp>
        <p:nvGrpSpPr>
          <p:cNvPr id="72" name="Group 71"/>
          <p:cNvGrpSpPr/>
          <p:nvPr/>
        </p:nvGrpSpPr>
        <p:grpSpPr>
          <a:xfrm>
            <a:off x="2907792" y="3637661"/>
            <a:ext cx="1426464" cy="941335"/>
            <a:chOff x="1005840" y="3600360"/>
            <a:chExt cx="1426464" cy="941335"/>
          </a:xfrm>
        </p:grpSpPr>
        <p:sp>
          <p:nvSpPr>
            <p:cNvPr id="73" name="Text Placeholder 3"/>
            <p:cNvSpPr txBox="1">
              <a:spLocks/>
            </p:cNvSpPr>
            <p:nvPr/>
          </p:nvSpPr>
          <p:spPr>
            <a:xfrm>
              <a:off x="1005840" y="3926142"/>
              <a:ext cx="1426464" cy="615553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r>
                <a:rPr 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Lorem ipsum dolor sit </a:t>
              </a:r>
              <a:r>
                <a:rPr lang="en-US" sz="10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amet</a:t>
              </a:r>
              <a:r>
                <a:rPr 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, </a:t>
              </a:r>
              <a:r>
                <a:rPr lang="en-US" sz="10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consectetuer</a:t>
              </a:r>
              <a:r>
                <a:rPr 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0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adipiscing</a:t>
              </a:r>
              <a:r>
                <a:rPr 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0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elit</a:t>
              </a:r>
              <a:r>
                <a:rPr 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. Maecenas </a:t>
              </a:r>
              <a:r>
                <a:rPr lang="en-US" sz="10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porttitor</a:t>
              </a:r>
              <a:r>
                <a:rPr 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0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congue</a:t>
              </a:r>
              <a:r>
                <a:rPr 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0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massa</a:t>
              </a:r>
              <a:r>
                <a:rPr 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. </a:t>
              </a:r>
            </a:p>
          </p:txBody>
        </p:sp>
        <p:sp>
          <p:nvSpPr>
            <p:cNvPr id="74" name="Rectangle 73"/>
            <p:cNvSpPr/>
            <p:nvPr/>
          </p:nvSpPr>
          <p:spPr>
            <a:xfrm>
              <a:off x="1224535" y="3600360"/>
              <a:ext cx="995785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Simple Text</a:t>
              </a:r>
            </a:p>
          </p:txBody>
        </p:sp>
      </p:grpSp>
      <p:grpSp>
        <p:nvGrpSpPr>
          <p:cNvPr id="75" name="Group 74"/>
          <p:cNvGrpSpPr/>
          <p:nvPr/>
        </p:nvGrpSpPr>
        <p:grpSpPr>
          <a:xfrm>
            <a:off x="4809744" y="3637661"/>
            <a:ext cx="1426464" cy="941335"/>
            <a:chOff x="1005840" y="3600360"/>
            <a:chExt cx="1426464" cy="941335"/>
          </a:xfrm>
        </p:grpSpPr>
        <p:sp>
          <p:nvSpPr>
            <p:cNvPr id="76" name="Text Placeholder 3"/>
            <p:cNvSpPr txBox="1">
              <a:spLocks/>
            </p:cNvSpPr>
            <p:nvPr/>
          </p:nvSpPr>
          <p:spPr>
            <a:xfrm>
              <a:off x="1005840" y="3926142"/>
              <a:ext cx="1426464" cy="615553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r>
                <a:rPr 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Lorem ipsum dolor sit </a:t>
              </a:r>
              <a:r>
                <a:rPr lang="en-US" sz="10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amet</a:t>
              </a:r>
              <a:r>
                <a:rPr 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, </a:t>
              </a:r>
              <a:r>
                <a:rPr lang="en-US" sz="10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consectetuer</a:t>
              </a:r>
              <a:r>
                <a:rPr 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0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adipiscing</a:t>
              </a:r>
              <a:r>
                <a:rPr 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0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elit</a:t>
              </a:r>
              <a:r>
                <a:rPr 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. Maecenas </a:t>
              </a:r>
              <a:r>
                <a:rPr lang="en-US" sz="10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porttitor</a:t>
              </a:r>
              <a:r>
                <a:rPr 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0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congue</a:t>
              </a:r>
              <a:r>
                <a:rPr 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0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massa</a:t>
              </a:r>
              <a:r>
                <a:rPr 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. </a:t>
              </a:r>
            </a:p>
          </p:txBody>
        </p:sp>
        <p:sp>
          <p:nvSpPr>
            <p:cNvPr id="77" name="Rectangle 76"/>
            <p:cNvSpPr/>
            <p:nvPr/>
          </p:nvSpPr>
          <p:spPr>
            <a:xfrm>
              <a:off x="1224535" y="3600360"/>
              <a:ext cx="995785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Simple Text</a:t>
              </a:r>
            </a:p>
          </p:txBody>
        </p:sp>
      </p:grpSp>
      <p:grpSp>
        <p:nvGrpSpPr>
          <p:cNvPr id="78" name="Group 77"/>
          <p:cNvGrpSpPr/>
          <p:nvPr/>
        </p:nvGrpSpPr>
        <p:grpSpPr>
          <a:xfrm>
            <a:off x="6711696" y="3637661"/>
            <a:ext cx="1426464" cy="941335"/>
            <a:chOff x="1005840" y="3600360"/>
            <a:chExt cx="1426464" cy="941335"/>
          </a:xfrm>
        </p:grpSpPr>
        <p:sp>
          <p:nvSpPr>
            <p:cNvPr id="79" name="Text Placeholder 3"/>
            <p:cNvSpPr txBox="1">
              <a:spLocks/>
            </p:cNvSpPr>
            <p:nvPr/>
          </p:nvSpPr>
          <p:spPr>
            <a:xfrm>
              <a:off x="1005840" y="3926142"/>
              <a:ext cx="1426464" cy="615553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r>
                <a:rPr 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Lorem ipsum dolor sit </a:t>
              </a:r>
              <a:r>
                <a:rPr lang="en-US" sz="10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amet</a:t>
              </a:r>
              <a:r>
                <a:rPr 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, </a:t>
              </a:r>
              <a:r>
                <a:rPr lang="en-US" sz="10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consectetuer</a:t>
              </a:r>
              <a:r>
                <a:rPr 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0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adipiscing</a:t>
              </a:r>
              <a:r>
                <a:rPr 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0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elit</a:t>
              </a:r>
              <a:r>
                <a:rPr 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. Maecenas </a:t>
              </a:r>
              <a:r>
                <a:rPr lang="en-US" sz="10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porttitor</a:t>
              </a:r>
              <a:r>
                <a:rPr 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0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congue</a:t>
              </a:r>
              <a:r>
                <a:rPr 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0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massa</a:t>
              </a:r>
              <a:r>
                <a:rPr 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. </a:t>
              </a:r>
            </a:p>
          </p:txBody>
        </p:sp>
        <p:sp>
          <p:nvSpPr>
            <p:cNvPr id="80" name="Rectangle 79"/>
            <p:cNvSpPr/>
            <p:nvPr/>
          </p:nvSpPr>
          <p:spPr>
            <a:xfrm>
              <a:off x="1224535" y="3600360"/>
              <a:ext cx="995785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Simple Text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6386919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Rectangle 50"/>
          <p:cNvSpPr/>
          <p:nvPr/>
        </p:nvSpPr>
        <p:spPr>
          <a:xfrm>
            <a:off x="3739896" y="1906524"/>
            <a:ext cx="1783080" cy="106984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Rectangle 41"/>
          <p:cNvSpPr/>
          <p:nvPr/>
        </p:nvSpPr>
        <p:spPr>
          <a:xfrm>
            <a:off x="768096" y="4165092"/>
            <a:ext cx="7607808" cy="71323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LOREM IPSUM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dirty="0" err="1"/>
              <a:t>Thématique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570107" y="5236474"/>
            <a:ext cx="475487" cy="305152"/>
          </a:xfrm>
          <a:prstGeom prst="rect">
            <a:avLst/>
          </a:prstGeom>
        </p:spPr>
        <p:txBody>
          <a:bodyPr/>
          <a:lstStyle/>
          <a:p>
            <a:fld id="{C136B7D2-B98C-44FD-8D04-7EC62A564975}" type="slidenum">
              <a:rPr lang="en-US" smtClean="0"/>
              <a:pPr/>
              <a:t>3</a:t>
            </a:fld>
            <a:endParaRPr lang="en-US" dirty="0"/>
          </a:p>
        </p:txBody>
      </p:sp>
      <p:grpSp>
        <p:nvGrpSpPr>
          <p:cNvPr id="16" name="Group 15"/>
          <p:cNvGrpSpPr/>
          <p:nvPr/>
        </p:nvGrpSpPr>
        <p:grpSpPr>
          <a:xfrm>
            <a:off x="787146" y="1761716"/>
            <a:ext cx="1851279" cy="2501326"/>
            <a:chOff x="1005840" y="1620774"/>
            <a:chExt cx="2170112" cy="2932112"/>
          </a:xfrm>
        </p:grpSpPr>
        <p:grpSp>
          <p:nvGrpSpPr>
            <p:cNvPr id="5" name="Group 4"/>
            <p:cNvGrpSpPr/>
            <p:nvPr/>
          </p:nvGrpSpPr>
          <p:grpSpPr>
            <a:xfrm>
              <a:off x="1005840" y="1620774"/>
              <a:ext cx="2170112" cy="2932112"/>
              <a:chOff x="3028950" y="1619251"/>
              <a:chExt cx="2170112" cy="2932112"/>
            </a:xfrm>
          </p:grpSpPr>
          <p:sp>
            <p:nvSpPr>
              <p:cNvPr id="6" name="Freeform 5"/>
              <p:cNvSpPr>
                <a:spLocks noEditPoints="1"/>
              </p:cNvSpPr>
              <p:nvPr/>
            </p:nvSpPr>
            <p:spPr bwMode="auto">
              <a:xfrm>
                <a:off x="4435475" y="3786188"/>
                <a:ext cx="763587" cy="765175"/>
              </a:xfrm>
              <a:custGeom>
                <a:avLst/>
                <a:gdLst>
                  <a:gd name="T0" fmla="*/ 419 w 491"/>
                  <a:gd name="T1" fmla="*/ 420 h 492"/>
                  <a:gd name="T2" fmla="*/ 491 w 491"/>
                  <a:gd name="T3" fmla="*/ 246 h 492"/>
                  <a:gd name="T4" fmla="*/ 419 w 491"/>
                  <a:gd name="T5" fmla="*/ 72 h 492"/>
                  <a:gd name="T6" fmla="*/ 246 w 491"/>
                  <a:gd name="T7" fmla="*/ 0 h 492"/>
                  <a:gd name="T8" fmla="*/ 245 w 491"/>
                  <a:gd name="T9" fmla="*/ 0 h 492"/>
                  <a:gd name="T10" fmla="*/ 245 w 491"/>
                  <a:gd name="T11" fmla="*/ 142 h 492"/>
                  <a:gd name="T12" fmla="*/ 245 w 491"/>
                  <a:gd name="T13" fmla="*/ 142 h 492"/>
                  <a:gd name="T14" fmla="*/ 319 w 491"/>
                  <a:gd name="T15" fmla="*/ 172 h 492"/>
                  <a:gd name="T16" fmla="*/ 350 w 491"/>
                  <a:gd name="T17" fmla="*/ 246 h 492"/>
                  <a:gd name="T18" fmla="*/ 319 w 491"/>
                  <a:gd name="T19" fmla="*/ 320 h 492"/>
                  <a:gd name="T20" fmla="*/ 245 w 491"/>
                  <a:gd name="T21" fmla="*/ 350 h 492"/>
                  <a:gd name="T22" fmla="*/ 245 w 491"/>
                  <a:gd name="T23" fmla="*/ 350 h 492"/>
                  <a:gd name="T24" fmla="*/ 245 w 491"/>
                  <a:gd name="T25" fmla="*/ 492 h 492"/>
                  <a:gd name="T26" fmla="*/ 246 w 491"/>
                  <a:gd name="T27" fmla="*/ 492 h 492"/>
                  <a:gd name="T28" fmla="*/ 419 w 491"/>
                  <a:gd name="T29" fmla="*/ 420 h 492"/>
                  <a:gd name="T30" fmla="*/ 245 w 491"/>
                  <a:gd name="T31" fmla="*/ 0 h 492"/>
                  <a:gd name="T32" fmla="*/ 72 w 491"/>
                  <a:gd name="T33" fmla="*/ 72 h 492"/>
                  <a:gd name="T34" fmla="*/ 0 w 491"/>
                  <a:gd name="T35" fmla="*/ 246 h 492"/>
                  <a:gd name="T36" fmla="*/ 72 w 491"/>
                  <a:gd name="T37" fmla="*/ 420 h 492"/>
                  <a:gd name="T38" fmla="*/ 245 w 491"/>
                  <a:gd name="T39" fmla="*/ 492 h 492"/>
                  <a:gd name="T40" fmla="*/ 245 w 491"/>
                  <a:gd name="T41" fmla="*/ 350 h 492"/>
                  <a:gd name="T42" fmla="*/ 172 w 491"/>
                  <a:gd name="T43" fmla="*/ 320 h 492"/>
                  <a:gd name="T44" fmla="*/ 141 w 491"/>
                  <a:gd name="T45" fmla="*/ 246 h 492"/>
                  <a:gd name="T46" fmla="*/ 172 w 491"/>
                  <a:gd name="T47" fmla="*/ 172 h 492"/>
                  <a:gd name="T48" fmla="*/ 245 w 491"/>
                  <a:gd name="T49" fmla="*/ 142 h 492"/>
                  <a:gd name="T50" fmla="*/ 245 w 491"/>
                  <a:gd name="T51" fmla="*/ 0 h 4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491" h="492">
                    <a:moveTo>
                      <a:pt x="419" y="420"/>
                    </a:moveTo>
                    <a:cubicBezTo>
                      <a:pt x="464" y="375"/>
                      <a:pt x="491" y="314"/>
                      <a:pt x="491" y="246"/>
                    </a:cubicBezTo>
                    <a:cubicBezTo>
                      <a:pt x="491" y="178"/>
                      <a:pt x="464" y="117"/>
                      <a:pt x="419" y="72"/>
                    </a:cubicBezTo>
                    <a:cubicBezTo>
                      <a:pt x="375" y="28"/>
                      <a:pt x="313" y="0"/>
                      <a:pt x="246" y="0"/>
                    </a:cubicBezTo>
                    <a:cubicBezTo>
                      <a:pt x="245" y="0"/>
                      <a:pt x="245" y="0"/>
                      <a:pt x="245" y="0"/>
                    </a:cubicBezTo>
                    <a:cubicBezTo>
                      <a:pt x="245" y="142"/>
                      <a:pt x="245" y="142"/>
                      <a:pt x="245" y="142"/>
                    </a:cubicBezTo>
                    <a:cubicBezTo>
                      <a:pt x="245" y="142"/>
                      <a:pt x="245" y="142"/>
                      <a:pt x="245" y="142"/>
                    </a:cubicBezTo>
                    <a:cubicBezTo>
                      <a:pt x="274" y="142"/>
                      <a:pt x="300" y="153"/>
                      <a:pt x="319" y="172"/>
                    </a:cubicBezTo>
                    <a:cubicBezTo>
                      <a:pt x="338" y="191"/>
                      <a:pt x="350" y="217"/>
                      <a:pt x="350" y="246"/>
                    </a:cubicBezTo>
                    <a:cubicBezTo>
                      <a:pt x="350" y="275"/>
                      <a:pt x="338" y="301"/>
                      <a:pt x="319" y="320"/>
                    </a:cubicBezTo>
                    <a:cubicBezTo>
                      <a:pt x="300" y="339"/>
                      <a:pt x="274" y="350"/>
                      <a:pt x="245" y="350"/>
                    </a:cubicBezTo>
                    <a:cubicBezTo>
                      <a:pt x="245" y="350"/>
                      <a:pt x="245" y="350"/>
                      <a:pt x="245" y="350"/>
                    </a:cubicBezTo>
                    <a:cubicBezTo>
                      <a:pt x="245" y="492"/>
                      <a:pt x="245" y="492"/>
                      <a:pt x="245" y="492"/>
                    </a:cubicBezTo>
                    <a:cubicBezTo>
                      <a:pt x="246" y="492"/>
                      <a:pt x="246" y="492"/>
                      <a:pt x="246" y="492"/>
                    </a:cubicBezTo>
                    <a:cubicBezTo>
                      <a:pt x="313" y="492"/>
                      <a:pt x="375" y="464"/>
                      <a:pt x="419" y="420"/>
                    </a:cubicBezTo>
                    <a:close/>
                    <a:moveTo>
                      <a:pt x="245" y="0"/>
                    </a:moveTo>
                    <a:cubicBezTo>
                      <a:pt x="178" y="0"/>
                      <a:pt x="116" y="28"/>
                      <a:pt x="72" y="72"/>
                    </a:cubicBezTo>
                    <a:cubicBezTo>
                      <a:pt x="27" y="117"/>
                      <a:pt x="0" y="178"/>
                      <a:pt x="0" y="246"/>
                    </a:cubicBezTo>
                    <a:cubicBezTo>
                      <a:pt x="0" y="314"/>
                      <a:pt x="27" y="375"/>
                      <a:pt x="72" y="420"/>
                    </a:cubicBezTo>
                    <a:cubicBezTo>
                      <a:pt x="116" y="464"/>
                      <a:pt x="178" y="492"/>
                      <a:pt x="245" y="492"/>
                    </a:cubicBezTo>
                    <a:cubicBezTo>
                      <a:pt x="245" y="350"/>
                      <a:pt x="245" y="350"/>
                      <a:pt x="245" y="350"/>
                    </a:cubicBezTo>
                    <a:cubicBezTo>
                      <a:pt x="217" y="350"/>
                      <a:pt x="191" y="339"/>
                      <a:pt x="172" y="320"/>
                    </a:cubicBezTo>
                    <a:cubicBezTo>
                      <a:pt x="153" y="301"/>
                      <a:pt x="141" y="275"/>
                      <a:pt x="141" y="246"/>
                    </a:cubicBezTo>
                    <a:cubicBezTo>
                      <a:pt x="141" y="217"/>
                      <a:pt x="153" y="191"/>
                      <a:pt x="172" y="172"/>
                    </a:cubicBezTo>
                    <a:cubicBezTo>
                      <a:pt x="191" y="153"/>
                      <a:pt x="217" y="142"/>
                      <a:pt x="245" y="142"/>
                    </a:cubicBezTo>
                    <a:lnTo>
                      <a:pt x="245" y="0"/>
                    </a:lnTo>
                    <a:close/>
                  </a:path>
                </a:pathLst>
              </a:custGeom>
              <a:solidFill>
                <a:srgbClr val="4242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" name="Freeform 6"/>
              <p:cNvSpPr>
                <a:spLocks noEditPoints="1"/>
              </p:cNvSpPr>
              <p:nvPr/>
            </p:nvSpPr>
            <p:spPr bwMode="auto">
              <a:xfrm>
                <a:off x="4587875" y="3938588"/>
                <a:ext cx="458787" cy="460375"/>
              </a:xfrm>
              <a:custGeom>
                <a:avLst/>
                <a:gdLst>
                  <a:gd name="T0" fmla="*/ 147 w 295"/>
                  <a:gd name="T1" fmla="*/ 296 h 296"/>
                  <a:gd name="T2" fmla="*/ 295 w 295"/>
                  <a:gd name="T3" fmla="*/ 148 h 296"/>
                  <a:gd name="T4" fmla="*/ 147 w 295"/>
                  <a:gd name="T5" fmla="*/ 0 h 296"/>
                  <a:gd name="T6" fmla="*/ 147 w 295"/>
                  <a:gd name="T7" fmla="*/ 0 h 296"/>
                  <a:gd name="T8" fmla="*/ 147 w 295"/>
                  <a:gd name="T9" fmla="*/ 44 h 296"/>
                  <a:gd name="T10" fmla="*/ 147 w 295"/>
                  <a:gd name="T11" fmla="*/ 44 h 296"/>
                  <a:gd name="T12" fmla="*/ 221 w 295"/>
                  <a:gd name="T13" fmla="*/ 74 h 296"/>
                  <a:gd name="T14" fmla="*/ 252 w 295"/>
                  <a:gd name="T15" fmla="*/ 148 h 296"/>
                  <a:gd name="T16" fmla="*/ 221 w 295"/>
                  <a:gd name="T17" fmla="*/ 222 h 296"/>
                  <a:gd name="T18" fmla="*/ 147 w 295"/>
                  <a:gd name="T19" fmla="*/ 252 h 296"/>
                  <a:gd name="T20" fmla="*/ 147 w 295"/>
                  <a:gd name="T21" fmla="*/ 252 h 296"/>
                  <a:gd name="T22" fmla="*/ 147 w 295"/>
                  <a:gd name="T23" fmla="*/ 296 h 296"/>
                  <a:gd name="T24" fmla="*/ 147 w 295"/>
                  <a:gd name="T25" fmla="*/ 0 h 296"/>
                  <a:gd name="T26" fmla="*/ 0 w 295"/>
                  <a:gd name="T27" fmla="*/ 148 h 296"/>
                  <a:gd name="T28" fmla="*/ 147 w 295"/>
                  <a:gd name="T29" fmla="*/ 296 h 296"/>
                  <a:gd name="T30" fmla="*/ 147 w 295"/>
                  <a:gd name="T31" fmla="*/ 252 h 296"/>
                  <a:gd name="T32" fmla="*/ 74 w 295"/>
                  <a:gd name="T33" fmla="*/ 222 h 296"/>
                  <a:gd name="T34" fmla="*/ 43 w 295"/>
                  <a:gd name="T35" fmla="*/ 148 h 296"/>
                  <a:gd name="T36" fmla="*/ 74 w 295"/>
                  <a:gd name="T37" fmla="*/ 74 h 296"/>
                  <a:gd name="T38" fmla="*/ 147 w 295"/>
                  <a:gd name="T39" fmla="*/ 44 h 296"/>
                  <a:gd name="T40" fmla="*/ 147 w 295"/>
                  <a:gd name="T41" fmla="*/ 0 h 2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95" h="296">
                    <a:moveTo>
                      <a:pt x="147" y="296"/>
                    </a:moveTo>
                    <a:cubicBezTo>
                      <a:pt x="229" y="296"/>
                      <a:pt x="295" y="230"/>
                      <a:pt x="295" y="148"/>
                    </a:cubicBezTo>
                    <a:cubicBezTo>
                      <a:pt x="295" y="66"/>
                      <a:pt x="229" y="0"/>
                      <a:pt x="147" y="0"/>
                    </a:cubicBezTo>
                    <a:cubicBezTo>
                      <a:pt x="147" y="0"/>
                      <a:pt x="147" y="0"/>
                      <a:pt x="147" y="0"/>
                    </a:cubicBezTo>
                    <a:cubicBezTo>
                      <a:pt x="147" y="44"/>
                      <a:pt x="147" y="44"/>
                      <a:pt x="147" y="44"/>
                    </a:cubicBezTo>
                    <a:cubicBezTo>
                      <a:pt x="147" y="44"/>
                      <a:pt x="147" y="44"/>
                      <a:pt x="147" y="44"/>
                    </a:cubicBezTo>
                    <a:cubicBezTo>
                      <a:pt x="176" y="44"/>
                      <a:pt x="202" y="55"/>
                      <a:pt x="221" y="74"/>
                    </a:cubicBezTo>
                    <a:cubicBezTo>
                      <a:pt x="240" y="93"/>
                      <a:pt x="252" y="119"/>
                      <a:pt x="252" y="148"/>
                    </a:cubicBezTo>
                    <a:cubicBezTo>
                      <a:pt x="252" y="177"/>
                      <a:pt x="240" y="203"/>
                      <a:pt x="221" y="222"/>
                    </a:cubicBezTo>
                    <a:cubicBezTo>
                      <a:pt x="202" y="241"/>
                      <a:pt x="176" y="252"/>
                      <a:pt x="147" y="252"/>
                    </a:cubicBezTo>
                    <a:cubicBezTo>
                      <a:pt x="147" y="252"/>
                      <a:pt x="147" y="252"/>
                      <a:pt x="147" y="252"/>
                    </a:cubicBezTo>
                    <a:cubicBezTo>
                      <a:pt x="147" y="296"/>
                      <a:pt x="147" y="296"/>
                      <a:pt x="147" y="296"/>
                    </a:cubicBezTo>
                    <a:close/>
                    <a:moveTo>
                      <a:pt x="147" y="0"/>
                    </a:moveTo>
                    <a:cubicBezTo>
                      <a:pt x="66" y="0"/>
                      <a:pt x="0" y="66"/>
                      <a:pt x="0" y="148"/>
                    </a:cubicBezTo>
                    <a:cubicBezTo>
                      <a:pt x="0" y="230"/>
                      <a:pt x="66" y="296"/>
                      <a:pt x="147" y="296"/>
                    </a:cubicBezTo>
                    <a:cubicBezTo>
                      <a:pt x="147" y="252"/>
                      <a:pt x="147" y="252"/>
                      <a:pt x="147" y="252"/>
                    </a:cubicBezTo>
                    <a:cubicBezTo>
                      <a:pt x="119" y="252"/>
                      <a:pt x="93" y="241"/>
                      <a:pt x="74" y="222"/>
                    </a:cubicBezTo>
                    <a:cubicBezTo>
                      <a:pt x="55" y="203"/>
                      <a:pt x="43" y="177"/>
                      <a:pt x="43" y="148"/>
                    </a:cubicBezTo>
                    <a:cubicBezTo>
                      <a:pt x="43" y="119"/>
                      <a:pt x="55" y="93"/>
                      <a:pt x="74" y="74"/>
                    </a:cubicBezTo>
                    <a:cubicBezTo>
                      <a:pt x="93" y="55"/>
                      <a:pt x="119" y="44"/>
                      <a:pt x="147" y="44"/>
                    </a:cubicBezTo>
                    <a:lnTo>
                      <a:pt x="147" y="0"/>
                    </a:lnTo>
                    <a:close/>
                  </a:path>
                </a:pathLst>
              </a:custGeom>
              <a:solidFill>
                <a:srgbClr val="BDBD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" name="Freeform 7"/>
              <p:cNvSpPr>
                <a:spLocks/>
              </p:cNvSpPr>
              <p:nvPr/>
            </p:nvSpPr>
            <p:spPr bwMode="auto">
              <a:xfrm>
                <a:off x="4360863" y="3717925"/>
                <a:ext cx="536575" cy="690562"/>
              </a:xfrm>
              <a:custGeom>
                <a:avLst/>
                <a:gdLst>
                  <a:gd name="T0" fmla="*/ 89 w 345"/>
                  <a:gd name="T1" fmla="*/ 88 h 444"/>
                  <a:gd name="T2" fmla="*/ 303 w 345"/>
                  <a:gd name="T3" fmla="*/ 0 h 444"/>
                  <a:gd name="T4" fmla="*/ 345 w 345"/>
                  <a:gd name="T5" fmla="*/ 3 h 444"/>
                  <a:gd name="T6" fmla="*/ 345 w 345"/>
                  <a:gd name="T7" fmla="*/ 51 h 444"/>
                  <a:gd name="T8" fmla="*/ 120 w 345"/>
                  <a:gd name="T9" fmla="*/ 119 h 444"/>
                  <a:gd name="T10" fmla="*/ 103 w 345"/>
                  <a:gd name="T11" fmla="*/ 444 h 444"/>
                  <a:gd name="T12" fmla="*/ 35 w 345"/>
                  <a:gd name="T13" fmla="*/ 444 h 444"/>
                  <a:gd name="T14" fmla="*/ 0 w 345"/>
                  <a:gd name="T15" fmla="*/ 302 h 444"/>
                  <a:gd name="T16" fmla="*/ 89 w 345"/>
                  <a:gd name="T17" fmla="*/ 88 h 4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45" h="444">
                    <a:moveTo>
                      <a:pt x="89" y="88"/>
                    </a:moveTo>
                    <a:cubicBezTo>
                      <a:pt x="146" y="32"/>
                      <a:pt x="222" y="0"/>
                      <a:pt x="303" y="0"/>
                    </a:cubicBezTo>
                    <a:cubicBezTo>
                      <a:pt x="317" y="0"/>
                      <a:pt x="331" y="1"/>
                      <a:pt x="345" y="3"/>
                    </a:cubicBezTo>
                    <a:cubicBezTo>
                      <a:pt x="345" y="51"/>
                      <a:pt x="345" y="51"/>
                      <a:pt x="345" y="51"/>
                    </a:cubicBezTo>
                    <a:cubicBezTo>
                      <a:pt x="265" y="38"/>
                      <a:pt x="178" y="61"/>
                      <a:pt x="120" y="119"/>
                    </a:cubicBezTo>
                    <a:cubicBezTo>
                      <a:pt x="30" y="209"/>
                      <a:pt x="36" y="343"/>
                      <a:pt x="103" y="444"/>
                    </a:cubicBezTo>
                    <a:cubicBezTo>
                      <a:pt x="35" y="444"/>
                      <a:pt x="35" y="444"/>
                      <a:pt x="35" y="444"/>
                    </a:cubicBezTo>
                    <a:cubicBezTo>
                      <a:pt x="12" y="401"/>
                      <a:pt x="0" y="352"/>
                      <a:pt x="0" y="302"/>
                    </a:cubicBezTo>
                    <a:cubicBezTo>
                      <a:pt x="0" y="222"/>
                      <a:pt x="32" y="145"/>
                      <a:pt x="89" y="88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" name="Freeform 8"/>
              <p:cNvSpPr>
                <a:spLocks/>
              </p:cNvSpPr>
              <p:nvPr/>
            </p:nvSpPr>
            <p:spPr bwMode="auto">
              <a:xfrm>
                <a:off x="3094038" y="1939925"/>
                <a:ext cx="1849437" cy="2490787"/>
              </a:xfrm>
              <a:custGeom>
                <a:avLst/>
                <a:gdLst>
                  <a:gd name="T0" fmla="*/ 0 w 1190"/>
                  <a:gd name="T1" fmla="*/ 41 h 1602"/>
                  <a:gd name="T2" fmla="*/ 0 w 1190"/>
                  <a:gd name="T3" fmla="*/ 311 h 1602"/>
                  <a:gd name="T4" fmla="*/ 0 w 1190"/>
                  <a:gd name="T5" fmla="*/ 329 h 1602"/>
                  <a:gd name="T6" fmla="*/ 13 w 1190"/>
                  <a:gd name="T7" fmla="*/ 341 h 1602"/>
                  <a:gd name="T8" fmla="*/ 56 w 1190"/>
                  <a:gd name="T9" fmla="*/ 408 h 1602"/>
                  <a:gd name="T10" fmla="*/ 82 w 1190"/>
                  <a:gd name="T11" fmla="*/ 575 h 1602"/>
                  <a:gd name="T12" fmla="*/ 82 w 1190"/>
                  <a:gd name="T13" fmla="*/ 1242 h 1602"/>
                  <a:gd name="T14" fmla="*/ 201 w 1190"/>
                  <a:gd name="T15" fmla="*/ 1477 h 1602"/>
                  <a:gd name="T16" fmla="*/ 410 w 1190"/>
                  <a:gd name="T17" fmla="*/ 1602 h 1602"/>
                  <a:gd name="T18" fmla="*/ 828 w 1190"/>
                  <a:gd name="T19" fmla="*/ 1602 h 1602"/>
                  <a:gd name="T20" fmla="*/ 876 w 1190"/>
                  <a:gd name="T21" fmla="*/ 1602 h 1602"/>
                  <a:gd name="T22" fmla="*/ 822 w 1190"/>
                  <a:gd name="T23" fmla="*/ 1434 h 1602"/>
                  <a:gd name="T24" fmla="*/ 906 w 1190"/>
                  <a:gd name="T25" fmla="*/ 1231 h 1602"/>
                  <a:gd name="T26" fmla="*/ 1109 w 1190"/>
                  <a:gd name="T27" fmla="*/ 1147 h 1602"/>
                  <a:gd name="T28" fmla="*/ 1190 w 1190"/>
                  <a:gd name="T29" fmla="*/ 1159 h 1602"/>
                  <a:gd name="T30" fmla="*/ 1190 w 1190"/>
                  <a:gd name="T31" fmla="*/ 1129 h 1602"/>
                  <a:gd name="T32" fmla="*/ 1190 w 1190"/>
                  <a:gd name="T33" fmla="*/ 41 h 1602"/>
                  <a:gd name="T34" fmla="*/ 1190 w 1190"/>
                  <a:gd name="T35" fmla="*/ 0 h 1602"/>
                  <a:gd name="T36" fmla="*/ 1150 w 1190"/>
                  <a:gd name="T37" fmla="*/ 0 h 1602"/>
                  <a:gd name="T38" fmla="*/ 40 w 1190"/>
                  <a:gd name="T39" fmla="*/ 0 h 1602"/>
                  <a:gd name="T40" fmla="*/ 0 w 1190"/>
                  <a:gd name="T41" fmla="*/ 0 h 1602"/>
                  <a:gd name="T42" fmla="*/ 0 w 1190"/>
                  <a:gd name="T43" fmla="*/ 41 h 16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190" h="1602">
                    <a:moveTo>
                      <a:pt x="0" y="41"/>
                    </a:moveTo>
                    <a:cubicBezTo>
                      <a:pt x="0" y="311"/>
                      <a:pt x="0" y="311"/>
                      <a:pt x="0" y="311"/>
                    </a:cubicBezTo>
                    <a:cubicBezTo>
                      <a:pt x="0" y="329"/>
                      <a:pt x="0" y="329"/>
                      <a:pt x="0" y="329"/>
                    </a:cubicBezTo>
                    <a:cubicBezTo>
                      <a:pt x="13" y="341"/>
                      <a:pt x="13" y="341"/>
                      <a:pt x="13" y="341"/>
                    </a:cubicBezTo>
                    <a:cubicBezTo>
                      <a:pt x="26" y="353"/>
                      <a:pt x="42" y="373"/>
                      <a:pt x="56" y="408"/>
                    </a:cubicBezTo>
                    <a:cubicBezTo>
                      <a:pt x="71" y="445"/>
                      <a:pt x="82" y="498"/>
                      <a:pt x="82" y="575"/>
                    </a:cubicBezTo>
                    <a:cubicBezTo>
                      <a:pt x="82" y="1242"/>
                      <a:pt x="82" y="1242"/>
                      <a:pt x="82" y="1242"/>
                    </a:cubicBezTo>
                    <a:cubicBezTo>
                      <a:pt x="82" y="1307"/>
                      <a:pt x="134" y="1402"/>
                      <a:pt x="201" y="1477"/>
                    </a:cubicBezTo>
                    <a:cubicBezTo>
                      <a:pt x="265" y="1547"/>
                      <a:pt x="343" y="1602"/>
                      <a:pt x="410" y="1602"/>
                    </a:cubicBezTo>
                    <a:cubicBezTo>
                      <a:pt x="828" y="1602"/>
                      <a:pt x="828" y="1602"/>
                      <a:pt x="828" y="1602"/>
                    </a:cubicBezTo>
                    <a:cubicBezTo>
                      <a:pt x="876" y="1602"/>
                      <a:pt x="876" y="1602"/>
                      <a:pt x="876" y="1602"/>
                    </a:cubicBezTo>
                    <a:cubicBezTo>
                      <a:pt x="841" y="1553"/>
                      <a:pt x="822" y="1495"/>
                      <a:pt x="822" y="1434"/>
                    </a:cubicBezTo>
                    <a:cubicBezTo>
                      <a:pt x="822" y="1358"/>
                      <a:pt x="852" y="1285"/>
                      <a:pt x="906" y="1231"/>
                    </a:cubicBezTo>
                    <a:cubicBezTo>
                      <a:pt x="960" y="1177"/>
                      <a:pt x="1032" y="1147"/>
                      <a:pt x="1109" y="1147"/>
                    </a:cubicBezTo>
                    <a:cubicBezTo>
                      <a:pt x="1136" y="1147"/>
                      <a:pt x="1164" y="1151"/>
                      <a:pt x="1190" y="1159"/>
                    </a:cubicBezTo>
                    <a:cubicBezTo>
                      <a:pt x="1190" y="1129"/>
                      <a:pt x="1190" y="1129"/>
                      <a:pt x="1190" y="1129"/>
                    </a:cubicBezTo>
                    <a:cubicBezTo>
                      <a:pt x="1190" y="41"/>
                      <a:pt x="1190" y="41"/>
                      <a:pt x="1190" y="41"/>
                    </a:cubicBezTo>
                    <a:cubicBezTo>
                      <a:pt x="1190" y="0"/>
                      <a:pt x="1190" y="0"/>
                      <a:pt x="1190" y="0"/>
                    </a:cubicBezTo>
                    <a:cubicBezTo>
                      <a:pt x="1150" y="0"/>
                      <a:pt x="1150" y="0"/>
                      <a:pt x="1150" y="0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4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" name="Freeform 9"/>
              <p:cNvSpPr>
                <a:spLocks/>
              </p:cNvSpPr>
              <p:nvPr/>
            </p:nvSpPr>
            <p:spPr bwMode="auto">
              <a:xfrm>
                <a:off x="3094038" y="1939925"/>
                <a:ext cx="1849437" cy="88900"/>
              </a:xfrm>
              <a:custGeom>
                <a:avLst/>
                <a:gdLst>
                  <a:gd name="T0" fmla="*/ 0 w 1165"/>
                  <a:gd name="T1" fmla="*/ 40 h 56"/>
                  <a:gd name="T2" fmla="*/ 0 w 1165"/>
                  <a:gd name="T3" fmla="*/ 56 h 56"/>
                  <a:gd name="T4" fmla="*/ 1165 w 1165"/>
                  <a:gd name="T5" fmla="*/ 56 h 56"/>
                  <a:gd name="T6" fmla="*/ 1165 w 1165"/>
                  <a:gd name="T7" fmla="*/ 40 h 56"/>
                  <a:gd name="T8" fmla="*/ 1165 w 1165"/>
                  <a:gd name="T9" fmla="*/ 0 h 56"/>
                  <a:gd name="T10" fmla="*/ 1126 w 1165"/>
                  <a:gd name="T11" fmla="*/ 0 h 56"/>
                  <a:gd name="T12" fmla="*/ 39 w 1165"/>
                  <a:gd name="T13" fmla="*/ 0 h 56"/>
                  <a:gd name="T14" fmla="*/ 0 w 1165"/>
                  <a:gd name="T15" fmla="*/ 0 h 56"/>
                  <a:gd name="T16" fmla="*/ 0 w 1165"/>
                  <a:gd name="T17" fmla="*/ 4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65" h="56">
                    <a:moveTo>
                      <a:pt x="0" y="40"/>
                    </a:moveTo>
                    <a:lnTo>
                      <a:pt x="0" y="56"/>
                    </a:lnTo>
                    <a:lnTo>
                      <a:pt x="1165" y="56"/>
                    </a:lnTo>
                    <a:lnTo>
                      <a:pt x="1165" y="40"/>
                    </a:lnTo>
                    <a:lnTo>
                      <a:pt x="1165" y="0"/>
                    </a:lnTo>
                    <a:lnTo>
                      <a:pt x="1126" y="0"/>
                    </a:lnTo>
                    <a:lnTo>
                      <a:pt x="39" y="0"/>
                    </a:lnTo>
                    <a:lnTo>
                      <a:pt x="0" y="0"/>
                    </a:lnTo>
                    <a:lnTo>
                      <a:pt x="0" y="40"/>
                    </a:ln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" name="Freeform 10"/>
              <p:cNvSpPr>
                <a:spLocks/>
              </p:cNvSpPr>
              <p:nvPr/>
            </p:nvSpPr>
            <p:spPr bwMode="auto">
              <a:xfrm>
                <a:off x="3028950" y="1619251"/>
                <a:ext cx="1981200" cy="325437"/>
              </a:xfrm>
              <a:custGeom>
                <a:avLst/>
                <a:gdLst>
                  <a:gd name="T0" fmla="*/ 1274 w 1274"/>
                  <a:gd name="T1" fmla="*/ 126 h 209"/>
                  <a:gd name="T2" fmla="*/ 1149 w 1274"/>
                  <a:gd name="T3" fmla="*/ 126 h 209"/>
                  <a:gd name="T4" fmla="*/ 1149 w 1274"/>
                  <a:gd name="T5" fmla="*/ 103 h 209"/>
                  <a:gd name="T6" fmla="*/ 1047 w 1274"/>
                  <a:gd name="T7" fmla="*/ 0 h 209"/>
                  <a:gd name="T8" fmla="*/ 267 w 1274"/>
                  <a:gd name="T9" fmla="*/ 0 h 209"/>
                  <a:gd name="T10" fmla="*/ 164 w 1274"/>
                  <a:gd name="T11" fmla="*/ 103 h 209"/>
                  <a:gd name="T12" fmla="*/ 164 w 1274"/>
                  <a:gd name="T13" fmla="*/ 126 h 209"/>
                  <a:gd name="T14" fmla="*/ 0 w 1274"/>
                  <a:gd name="T15" fmla="*/ 126 h 209"/>
                  <a:gd name="T16" fmla="*/ 0 w 1274"/>
                  <a:gd name="T17" fmla="*/ 209 h 209"/>
                  <a:gd name="T18" fmla="*/ 1274 w 1274"/>
                  <a:gd name="T19" fmla="*/ 209 h 209"/>
                  <a:gd name="T20" fmla="*/ 1274 w 1274"/>
                  <a:gd name="T21" fmla="*/ 126 h 2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274" h="209">
                    <a:moveTo>
                      <a:pt x="1274" y="126"/>
                    </a:moveTo>
                    <a:cubicBezTo>
                      <a:pt x="1149" y="126"/>
                      <a:pt x="1149" y="126"/>
                      <a:pt x="1149" y="126"/>
                    </a:cubicBezTo>
                    <a:cubicBezTo>
                      <a:pt x="1149" y="103"/>
                      <a:pt x="1149" y="103"/>
                      <a:pt x="1149" y="103"/>
                    </a:cubicBezTo>
                    <a:cubicBezTo>
                      <a:pt x="1149" y="46"/>
                      <a:pt x="1103" y="0"/>
                      <a:pt x="1047" y="0"/>
                    </a:cubicBezTo>
                    <a:cubicBezTo>
                      <a:pt x="267" y="0"/>
                      <a:pt x="267" y="0"/>
                      <a:pt x="267" y="0"/>
                    </a:cubicBezTo>
                    <a:cubicBezTo>
                      <a:pt x="210" y="0"/>
                      <a:pt x="164" y="46"/>
                      <a:pt x="164" y="103"/>
                    </a:cubicBezTo>
                    <a:cubicBezTo>
                      <a:pt x="164" y="126"/>
                      <a:pt x="164" y="126"/>
                      <a:pt x="164" y="126"/>
                    </a:cubicBezTo>
                    <a:cubicBezTo>
                      <a:pt x="0" y="126"/>
                      <a:pt x="0" y="126"/>
                      <a:pt x="0" y="126"/>
                    </a:cubicBezTo>
                    <a:cubicBezTo>
                      <a:pt x="0" y="209"/>
                      <a:pt x="0" y="209"/>
                      <a:pt x="0" y="209"/>
                    </a:cubicBezTo>
                    <a:cubicBezTo>
                      <a:pt x="1274" y="209"/>
                      <a:pt x="1274" y="209"/>
                      <a:pt x="1274" y="209"/>
                    </a:cubicBezTo>
                    <a:lnTo>
                      <a:pt x="1274" y="126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" name="Freeform 14"/>
              <p:cNvSpPr>
                <a:spLocks/>
              </p:cNvSpPr>
              <p:nvPr/>
            </p:nvSpPr>
            <p:spPr bwMode="auto">
              <a:xfrm>
                <a:off x="4654550" y="4006850"/>
                <a:ext cx="325437" cy="323850"/>
              </a:xfrm>
              <a:custGeom>
                <a:avLst/>
                <a:gdLst>
                  <a:gd name="T0" fmla="*/ 0 w 209"/>
                  <a:gd name="T1" fmla="*/ 104 h 208"/>
                  <a:gd name="T2" fmla="*/ 31 w 209"/>
                  <a:gd name="T3" fmla="*/ 30 h 208"/>
                  <a:gd name="T4" fmla="*/ 104 w 209"/>
                  <a:gd name="T5" fmla="*/ 0 h 208"/>
                  <a:gd name="T6" fmla="*/ 178 w 209"/>
                  <a:gd name="T7" fmla="*/ 30 h 208"/>
                  <a:gd name="T8" fmla="*/ 209 w 209"/>
                  <a:gd name="T9" fmla="*/ 104 h 208"/>
                  <a:gd name="T10" fmla="*/ 178 w 209"/>
                  <a:gd name="T11" fmla="*/ 178 h 208"/>
                  <a:gd name="T12" fmla="*/ 104 w 209"/>
                  <a:gd name="T13" fmla="*/ 208 h 208"/>
                  <a:gd name="T14" fmla="*/ 31 w 209"/>
                  <a:gd name="T15" fmla="*/ 178 h 208"/>
                  <a:gd name="T16" fmla="*/ 0 w 209"/>
                  <a:gd name="T17" fmla="*/ 104 h 2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09" h="208">
                    <a:moveTo>
                      <a:pt x="0" y="104"/>
                    </a:moveTo>
                    <a:cubicBezTo>
                      <a:pt x="0" y="75"/>
                      <a:pt x="12" y="49"/>
                      <a:pt x="31" y="30"/>
                    </a:cubicBezTo>
                    <a:cubicBezTo>
                      <a:pt x="50" y="11"/>
                      <a:pt x="76" y="0"/>
                      <a:pt x="104" y="0"/>
                    </a:cubicBezTo>
                    <a:cubicBezTo>
                      <a:pt x="133" y="0"/>
                      <a:pt x="159" y="11"/>
                      <a:pt x="178" y="30"/>
                    </a:cubicBezTo>
                    <a:cubicBezTo>
                      <a:pt x="197" y="49"/>
                      <a:pt x="209" y="75"/>
                      <a:pt x="209" y="104"/>
                    </a:cubicBezTo>
                    <a:cubicBezTo>
                      <a:pt x="209" y="133"/>
                      <a:pt x="197" y="159"/>
                      <a:pt x="178" y="178"/>
                    </a:cubicBezTo>
                    <a:cubicBezTo>
                      <a:pt x="159" y="197"/>
                      <a:pt x="133" y="208"/>
                      <a:pt x="104" y="208"/>
                    </a:cubicBezTo>
                    <a:cubicBezTo>
                      <a:pt x="76" y="208"/>
                      <a:pt x="50" y="197"/>
                      <a:pt x="31" y="178"/>
                    </a:cubicBezTo>
                    <a:cubicBezTo>
                      <a:pt x="12" y="159"/>
                      <a:pt x="0" y="133"/>
                      <a:pt x="0" y="104"/>
                    </a:cubicBezTo>
                    <a:close/>
                  </a:path>
                </a:pathLst>
              </a:custGeom>
              <a:solidFill>
                <a:srgbClr val="FFFFF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3" name="Freeform 15"/>
              <p:cNvSpPr>
                <a:spLocks/>
              </p:cNvSpPr>
              <p:nvPr/>
            </p:nvSpPr>
            <p:spPr bwMode="auto">
              <a:xfrm>
                <a:off x="4756150" y="4106863"/>
                <a:ext cx="122237" cy="123825"/>
              </a:xfrm>
              <a:custGeom>
                <a:avLst/>
                <a:gdLst>
                  <a:gd name="T0" fmla="*/ 0 w 79"/>
                  <a:gd name="T1" fmla="*/ 40 h 80"/>
                  <a:gd name="T2" fmla="*/ 11 w 79"/>
                  <a:gd name="T3" fmla="*/ 12 h 80"/>
                  <a:gd name="T4" fmla="*/ 39 w 79"/>
                  <a:gd name="T5" fmla="*/ 0 h 80"/>
                  <a:gd name="T6" fmla="*/ 68 w 79"/>
                  <a:gd name="T7" fmla="*/ 12 h 80"/>
                  <a:gd name="T8" fmla="*/ 79 w 79"/>
                  <a:gd name="T9" fmla="*/ 40 h 80"/>
                  <a:gd name="T10" fmla="*/ 68 w 79"/>
                  <a:gd name="T11" fmla="*/ 68 h 80"/>
                  <a:gd name="T12" fmla="*/ 39 w 79"/>
                  <a:gd name="T13" fmla="*/ 80 h 80"/>
                  <a:gd name="T14" fmla="*/ 11 w 79"/>
                  <a:gd name="T15" fmla="*/ 68 h 80"/>
                  <a:gd name="T16" fmla="*/ 0 w 79"/>
                  <a:gd name="T17" fmla="*/ 4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9" h="80">
                    <a:moveTo>
                      <a:pt x="0" y="40"/>
                    </a:moveTo>
                    <a:cubicBezTo>
                      <a:pt x="0" y="29"/>
                      <a:pt x="4" y="19"/>
                      <a:pt x="11" y="12"/>
                    </a:cubicBezTo>
                    <a:cubicBezTo>
                      <a:pt x="18" y="5"/>
                      <a:pt x="28" y="0"/>
                      <a:pt x="39" y="0"/>
                    </a:cubicBezTo>
                    <a:cubicBezTo>
                      <a:pt x="50" y="0"/>
                      <a:pt x="60" y="5"/>
                      <a:pt x="68" y="12"/>
                    </a:cubicBezTo>
                    <a:cubicBezTo>
                      <a:pt x="75" y="19"/>
                      <a:pt x="79" y="29"/>
                      <a:pt x="79" y="40"/>
                    </a:cubicBezTo>
                    <a:cubicBezTo>
                      <a:pt x="79" y="51"/>
                      <a:pt x="75" y="61"/>
                      <a:pt x="68" y="68"/>
                    </a:cubicBezTo>
                    <a:cubicBezTo>
                      <a:pt x="60" y="76"/>
                      <a:pt x="50" y="80"/>
                      <a:pt x="39" y="80"/>
                    </a:cubicBezTo>
                    <a:cubicBezTo>
                      <a:pt x="28" y="80"/>
                      <a:pt x="18" y="76"/>
                      <a:pt x="11" y="68"/>
                    </a:cubicBezTo>
                    <a:cubicBezTo>
                      <a:pt x="4" y="61"/>
                      <a:pt x="0" y="51"/>
                      <a:pt x="0" y="40"/>
                    </a:cubicBezTo>
                    <a:close/>
                  </a:path>
                </a:pathLst>
              </a:custGeom>
              <a:solidFill>
                <a:srgbClr val="2121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4" name="Freeform 16"/>
              <p:cNvSpPr>
                <a:spLocks/>
              </p:cNvSpPr>
              <p:nvPr/>
            </p:nvSpPr>
            <p:spPr bwMode="auto">
              <a:xfrm>
                <a:off x="3221038" y="3879850"/>
                <a:ext cx="1258887" cy="550862"/>
              </a:xfrm>
              <a:custGeom>
                <a:avLst/>
                <a:gdLst>
                  <a:gd name="T0" fmla="*/ 0 w 809"/>
                  <a:gd name="T1" fmla="*/ 0 h 354"/>
                  <a:gd name="T2" fmla="*/ 119 w 809"/>
                  <a:gd name="T3" fmla="*/ 229 h 354"/>
                  <a:gd name="T4" fmla="*/ 328 w 809"/>
                  <a:gd name="T5" fmla="*/ 354 h 354"/>
                  <a:gd name="T6" fmla="*/ 746 w 809"/>
                  <a:gd name="T7" fmla="*/ 354 h 354"/>
                  <a:gd name="T8" fmla="*/ 794 w 809"/>
                  <a:gd name="T9" fmla="*/ 354 h 354"/>
                  <a:gd name="T10" fmla="*/ 740 w 809"/>
                  <a:gd name="T11" fmla="*/ 186 h 354"/>
                  <a:gd name="T12" fmla="*/ 809 w 809"/>
                  <a:gd name="T13" fmla="*/ 0 h 354"/>
                  <a:gd name="T14" fmla="*/ 0 w 809"/>
                  <a:gd name="T15" fmla="*/ 0 h 3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09" h="354">
                    <a:moveTo>
                      <a:pt x="0" y="0"/>
                    </a:moveTo>
                    <a:cubicBezTo>
                      <a:pt x="3" y="64"/>
                      <a:pt x="54" y="156"/>
                      <a:pt x="119" y="229"/>
                    </a:cubicBezTo>
                    <a:cubicBezTo>
                      <a:pt x="183" y="299"/>
                      <a:pt x="261" y="354"/>
                      <a:pt x="328" y="354"/>
                    </a:cubicBezTo>
                    <a:cubicBezTo>
                      <a:pt x="746" y="354"/>
                      <a:pt x="746" y="354"/>
                      <a:pt x="746" y="354"/>
                    </a:cubicBezTo>
                    <a:cubicBezTo>
                      <a:pt x="794" y="354"/>
                      <a:pt x="794" y="354"/>
                      <a:pt x="794" y="354"/>
                    </a:cubicBezTo>
                    <a:cubicBezTo>
                      <a:pt x="759" y="305"/>
                      <a:pt x="740" y="247"/>
                      <a:pt x="740" y="186"/>
                    </a:cubicBezTo>
                    <a:cubicBezTo>
                      <a:pt x="740" y="117"/>
                      <a:pt x="764" y="51"/>
                      <a:pt x="809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15" name="Freeform 99"/>
            <p:cNvSpPr>
              <a:spLocks noEditPoints="1"/>
            </p:cNvSpPr>
            <p:nvPr/>
          </p:nvSpPr>
          <p:spPr bwMode="auto">
            <a:xfrm>
              <a:off x="1600200" y="2452878"/>
              <a:ext cx="886374" cy="832104"/>
            </a:xfrm>
            <a:custGeom>
              <a:avLst/>
              <a:gdLst/>
              <a:ahLst/>
              <a:cxnLst>
                <a:cxn ang="0">
                  <a:pos x="24" y="36"/>
                </a:cxn>
                <a:cxn ang="0">
                  <a:pos x="18" y="33"/>
                </a:cxn>
                <a:cxn ang="0">
                  <a:pos x="9" y="50"/>
                </a:cxn>
                <a:cxn ang="0">
                  <a:pos x="2" y="36"/>
                </a:cxn>
                <a:cxn ang="0">
                  <a:pos x="1" y="32"/>
                </a:cxn>
                <a:cxn ang="0">
                  <a:pos x="6" y="24"/>
                </a:cxn>
                <a:cxn ang="0">
                  <a:pos x="0" y="21"/>
                </a:cxn>
                <a:cxn ang="0">
                  <a:pos x="17" y="22"/>
                </a:cxn>
                <a:cxn ang="0">
                  <a:pos x="24" y="36"/>
                </a:cxn>
                <a:cxn ang="0">
                  <a:pos x="31" y="58"/>
                </a:cxn>
                <a:cxn ang="0">
                  <a:pos x="31" y="59"/>
                </a:cxn>
                <a:cxn ang="0">
                  <a:pos x="15" y="58"/>
                </a:cxn>
                <a:cxn ang="0">
                  <a:pos x="11" y="54"/>
                </a:cxn>
                <a:cxn ang="0">
                  <a:pos x="12" y="43"/>
                </a:cxn>
                <a:cxn ang="0">
                  <a:pos x="31" y="44"/>
                </a:cxn>
                <a:cxn ang="0">
                  <a:pos x="31" y="58"/>
                </a:cxn>
                <a:cxn ang="0">
                  <a:pos x="24" y="23"/>
                </a:cxn>
                <a:cxn ang="0">
                  <a:pos x="12" y="16"/>
                </a:cxn>
                <a:cxn ang="0">
                  <a:pos x="11" y="15"/>
                </a:cxn>
                <a:cxn ang="0">
                  <a:pos x="19" y="2"/>
                </a:cxn>
                <a:cxn ang="0">
                  <a:pos x="25" y="0"/>
                </a:cxn>
                <a:cxn ang="0">
                  <a:pos x="34" y="6"/>
                </a:cxn>
                <a:cxn ang="0">
                  <a:pos x="24" y="23"/>
                </a:cxn>
                <a:cxn ang="0">
                  <a:pos x="59" y="6"/>
                </a:cxn>
                <a:cxn ang="0">
                  <a:pos x="50" y="20"/>
                </a:cxn>
                <a:cxn ang="0">
                  <a:pos x="34" y="20"/>
                </a:cxn>
                <a:cxn ang="0">
                  <a:pos x="40" y="16"/>
                </a:cxn>
                <a:cxn ang="0">
                  <a:pos x="29" y="0"/>
                </a:cxn>
                <a:cxn ang="0">
                  <a:pos x="45" y="0"/>
                </a:cxn>
                <a:cxn ang="0">
                  <a:pos x="49" y="2"/>
                </a:cxn>
                <a:cxn ang="0">
                  <a:pos x="53" y="9"/>
                </a:cxn>
                <a:cxn ang="0">
                  <a:pos x="59" y="6"/>
                </a:cxn>
                <a:cxn ang="0">
                  <a:pos x="56" y="55"/>
                </a:cxn>
                <a:cxn ang="0">
                  <a:pos x="53" y="58"/>
                </a:cxn>
                <a:cxn ang="0">
                  <a:pos x="44" y="58"/>
                </a:cxn>
                <a:cxn ang="0">
                  <a:pos x="45" y="64"/>
                </a:cxn>
                <a:cxn ang="0">
                  <a:pos x="36" y="51"/>
                </a:cxn>
                <a:cxn ang="0">
                  <a:pos x="44" y="37"/>
                </a:cxn>
                <a:cxn ang="0">
                  <a:pos x="44" y="43"/>
                </a:cxn>
                <a:cxn ang="0">
                  <a:pos x="64" y="41"/>
                </a:cxn>
                <a:cxn ang="0">
                  <a:pos x="56" y="55"/>
                </a:cxn>
                <a:cxn ang="0">
                  <a:pos x="67" y="32"/>
                </a:cxn>
                <a:cxn ang="0">
                  <a:pos x="66" y="38"/>
                </a:cxn>
                <a:cxn ang="0">
                  <a:pos x="56" y="42"/>
                </a:cxn>
                <a:cxn ang="0">
                  <a:pos x="46" y="26"/>
                </a:cxn>
                <a:cxn ang="0">
                  <a:pos x="58" y="18"/>
                </a:cxn>
                <a:cxn ang="0">
                  <a:pos x="59" y="18"/>
                </a:cxn>
                <a:cxn ang="0">
                  <a:pos x="67" y="32"/>
                </a:cxn>
              </a:cxnLst>
              <a:rect l="0" t="0" r="r" b="b"/>
              <a:pathLst>
                <a:path w="68" h="64">
                  <a:moveTo>
                    <a:pt x="24" y="36"/>
                  </a:moveTo>
                  <a:cubicBezTo>
                    <a:pt x="18" y="33"/>
                    <a:pt x="18" y="33"/>
                    <a:pt x="18" y="33"/>
                  </a:cubicBezTo>
                  <a:cubicBezTo>
                    <a:pt x="10" y="42"/>
                    <a:pt x="9" y="50"/>
                    <a:pt x="9" y="50"/>
                  </a:cubicBezTo>
                  <a:cubicBezTo>
                    <a:pt x="2" y="36"/>
                    <a:pt x="2" y="36"/>
                    <a:pt x="2" y="36"/>
                  </a:cubicBezTo>
                  <a:cubicBezTo>
                    <a:pt x="0" y="34"/>
                    <a:pt x="1" y="32"/>
                    <a:pt x="1" y="32"/>
                  </a:cubicBezTo>
                  <a:cubicBezTo>
                    <a:pt x="1" y="32"/>
                    <a:pt x="3" y="29"/>
                    <a:pt x="6" y="24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17" y="22"/>
                    <a:pt x="17" y="22"/>
                    <a:pt x="17" y="22"/>
                  </a:cubicBezTo>
                  <a:lnTo>
                    <a:pt x="24" y="36"/>
                  </a:lnTo>
                  <a:close/>
                  <a:moveTo>
                    <a:pt x="31" y="58"/>
                  </a:moveTo>
                  <a:cubicBezTo>
                    <a:pt x="31" y="59"/>
                    <a:pt x="31" y="59"/>
                    <a:pt x="31" y="59"/>
                  </a:cubicBezTo>
                  <a:cubicBezTo>
                    <a:pt x="15" y="58"/>
                    <a:pt x="15" y="58"/>
                    <a:pt x="15" y="58"/>
                  </a:cubicBezTo>
                  <a:cubicBezTo>
                    <a:pt x="13" y="58"/>
                    <a:pt x="11" y="56"/>
                    <a:pt x="11" y="54"/>
                  </a:cubicBezTo>
                  <a:cubicBezTo>
                    <a:pt x="9" y="51"/>
                    <a:pt x="11" y="46"/>
                    <a:pt x="12" y="43"/>
                  </a:cubicBezTo>
                  <a:cubicBezTo>
                    <a:pt x="12" y="43"/>
                    <a:pt x="15" y="43"/>
                    <a:pt x="31" y="44"/>
                  </a:cubicBezTo>
                  <a:lnTo>
                    <a:pt x="31" y="58"/>
                  </a:lnTo>
                  <a:close/>
                  <a:moveTo>
                    <a:pt x="24" y="23"/>
                  </a:moveTo>
                  <a:cubicBezTo>
                    <a:pt x="12" y="16"/>
                    <a:pt x="12" y="16"/>
                    <a:pt x="12" y="16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21" y="0"/>
                    <a:pt x="23" y="0"/>
                    <a:pt x="25" y="0"/>
                  </a:cubicBezTo>
                  <a:cubicBezTo>
                    <a:pt x="29" y="0"/>
                    <a:pt x="31" y="4"/>
                    <a:pt x="34" y="6"/>
                  </a:cubicBezTo>
                  <a:cubicBezTo>
                    <a:pt x="34" y="6"/>
                    <a:pt x="32" y="9"/>
                    <a:pt x="24" y="23"/>
                  </a:cubicBezTo>
                  <a:close/>
                  <a:moveTo>
                    <a:pt x="59" y="6"/>
                  </a:moveTo>
                  <a:cubicBezTo>
                    <a:pt x="50" y="20"/>
                    <a:pt x="50" y="20"/>
                    <a:pt x="50" y="20"/>
                  </a:cubicBezTo>
                  <a:cubicBezTo>
                    <a:pt x="34" y="20"/>
                    <a:pt x="34" y="20"/>
                    <a:pt x="34" y="20"/>
                  </a:cubicBezTo>
                  <a:cubicBezTo>
                    <a:pt x="40" y="16"/>
                    <a:pt x="40" y="16"/>
                    <a:pt x="40" y="16"/>
                  </a:cubicBezTo>
                  <a:cubicBezTo>
                    <a:pt x="35" y="4"/>
                    <a:pt x="29" y="0"/>
                    <a:pt x="29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7" y="0"/>
                    <a:pt x="49" y="2"/>
                    <a:pt x="49" y="2"/>
                  </a:cubicBezTo>
                  <a:cubicBezTo>
                    <a:pt x="49" y="2"/>
                    <a:pt x="50" y="5"/>
                    <a:pt x="53" y="9"/>
                  </a:cubicBezTo>
                  <a:lnTo>
                    <a:pt x="59" y="6"/>
                  </a:lnTo>
                  <a:close/>
                  <a:moveTo>
                    <a:pt x="56" y="55"/>
                  </a:moveTo>
                  <a:cubicBezTo>
                    <a:pt x="55" y="58"/>
                    <a:pt x="53" y="58"/>
                    <a:pt x="53" y="58"/>
                  </a:cubicBezTo>
                  <a:cubicBezTo>
                    <a:pt x="53" y="58"/>
                    <a:pt x="50" y="58"/>
                    <a:pt x="44" y="58"/>
                  </a:cubicBezTo>
                  <a:cubicBezTo>
                    <a:pt x="45" y="64"/>
                    <a:pt x="45" y="64"/>
                    <a:pt x="45" y="64"/>
                  </a:cubicBezTo>
                  <a:cubicBezTo>
                    <a:pt x="36" y="51"/>
                    <a:pt x="36" y="51"/>
                    <a:pt x="36" y="51"/>
                  </a:cubicBezTo>
                  <a:cubicBezTo>
                    <a:pt x="44" y="37"/>
                    <a:pt x="44" y="37"/>
                    <a:pt x="44" y="37"/>
                  </a:cubicBezTo>
                  <a:cubicBezTo>
                    <a:pt x="44" y="43"/>
                    <a:pt x="44" y="43"/>
                    <a:pt x="44" y="43"/>
                  </a:cubicBezTo>
                  <a:cubicBezTo>
                    <a:pt x="57" y="45"/>
                    <a:pt x="64" y="41"/>
                    <a:pt x="64" y="41"/>
                  </a:cubicBezTo>
                  <a:lnTo>
                    <a:pt x="56" y="55"/>
                  </a:lnTo>
                  <a:close/>
                  <a:moveTo>
                    <a:pt x="67" y="32"/>
                  </a:moveTo>
                  <a:cubicBezTo>
                    <a:pt x="68" y="34"/>
                    <a:pt x="67" y="36"/>
                    <a:pt x="66" y="38"/>
                  </a:cubicBezTo>
                  <a:cubicBezTo>
                    <a:pt x="64" y="41"/>
                    <a:pt x="59" y="41"/>
                    <a:pt x="56" y="42"/>
                  </a:cubicBezTo>
                  <a:cubicBezTo>
                    <a:pt x="56" y="42"/>
                    <a:pt x="55" y="40"/>
                    <a:pt x="46" y="26"/>
                  </a:cubicBezTo>
                  <a:cubicBezTo>
                    <a:pt x="58" y="18"/>
                    <a:pt x="58" y="18"/>
                    <a:pt x="58" y="18"/>
                  </a:cubicBezTo>
                  <a:cubicBezTo>
                    <a:pt x="59" y="18"/>
                    <a:pt x="59" y="18"/>
                    <a:pt x="59" y="18"/>
                  </a:cubicBezTo>
                  <a:lnTo>
                    <a:pt x="67" y="32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>
                    <a:lumMod val="95000"/>
                  </a:schemeClr>
                </a:solidFill>
              </a:endParaRPr>
            </a:p>
          </p:txBody>
        </p:sp>
      </p:grpSp>
      <p:sp>
        <p:nvSpPr>
          <p:cNvPr id="17" name="TextBox 16"/>
          <p:cNvSpPr txBox="1"/>
          <p:nvPr/>
        </p:nvSpPr>
        <p:spPr>
          <a:xfrm>
            <a:off x="1106043" y="4301944"/>
            <a:ext cx="6875145" cy="4616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en-US" sz="1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Lorem ipsum dolor sit amet, consectetuer adipiscing elit. Maecenas porttitor congue massa. Fusce posuere, magna sed pulvinar ultricies, purus lectus malesuada libero, sit amet commodo magna eros quis urna.</a:t>
            </a:r>
          </a:p>
          <a:p>
            <a:pPr algn="just"/>
            <a:endParaRPr lang="en-US" sz="1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7" name="Rectangle 56"/>
          <p:cNvSpPr/>
          <p:nvPr/>
        </p:nvSpPr>
        <p:spPr>
          <a:xfrm>
            <a:off x="3739896" y="3031744"/>
            <a:ext cx="1783080" cy="106984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Rectangle 58"/>
          <p:cNvSpPr/>
          <p:nvPr/>
        </p:nvSpPr>
        <p:spPr>
          <a:xfrm>
            <a:off x="6592824" y="1906524"/>
            <a:ext cx="1783080" cy="106984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4" name="Rectangle 63"/>
          <p:cNvSpPr/>
          <p:nvPr/>
        </p:nvSpPr>
        <p:spPr>
          <a:xfrm>
            <a:off x="6592824" y="3031744"/>
            <a:ext cx="1783080" cy="106984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2" name="Text Placeholder 3"/>
          <p:cNvSpPr txBox="1">
            <a:spLocks/>
          </p:cNvSpPr>
          <p:nvPr/>
        </p:nvSpPr>
        <p:spPr>
          <a:xfrm>
            <a:off x="3909008" y="2323428"/>
            <a:ext cx="1426464" cy="553998"/>
          </a:xfrm>
          <a:prstGeom prst="rect">
            <a:avLst/>
          </a:prstGeom>
        </p:spPr>
        <p:txBody>
          <a:bodyPr wrap="square" lIns="0" tIns="0" rIns="0" bIns="0" anchor="ctr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just"/>
            <a:r>
              <a:rPr lang="en-US" sz="9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Lorem ipsum dolor sit </a:t>
            </a:r>
            <a:r>
              <a:rPr lang="en-US" sz="9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amet</a:t>
            </a:r>
            <a:r>
              <a:rPr lang="en-US" sz="9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</a:t>
            </a:r>
            <a:r>
              <a:rPr lang="en-US" sz="9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consectetuer</a:t>
            </a:r>
            <a:r>
              <a:rPr lang="en-US" sz="9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9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adipiscing</a:t>
            </a:r>
            <a:r>
              <a:rPr lang="en-US" sz="9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9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elit</a:t>
            </a:r>
            <a:r>
              <a:rPr lang="en-US" sz="9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 Maecenas </a:t>
            </a:r>
            <a:r>
              <a:rPr lang="en-US" sz="9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porttitor</a:t>
            </a:r>
            <a:r>
              <a:rPr lang="en-US" sz="9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9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congue</a:t>
            </a:r>
            <a:r>
              <a:rPr lang="en-US" sz="9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9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massa</a:t>
            </a:r>
            <a:r>
              <a:rPr lang="en-US" sz="9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 </a:t>
            </a:r>
          </a:p>
        </p:txBody>
      </p:sp>
      <p:sp>
        <p:nvSpPr>
          <p:cNvPr id="73" name="Rectangle 72"/>
          <p:cNvSpPr/>
          <p:nvPr/>
        </p:nvSpPr>
        <p:spPr>
          <a:xfrm>
            <a:off x="3817571" y="2007210"/>
            <a:ext cx="607859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Glass</a:t>
            </a:r>
          </a:p>
        </p:txBody>
      </p:sp>
      <p:sp>
        <p:nvSpPr>
          <p:cNvPr id="74" name="Text Placeholder 3"/>
          <p:cNvSpPr txBox="1">
            <a:spLocks/>
          </p:cNvSpPr>
          <p:nvPr/>
        </p:nvSpPr>
        <p:spPr>
          <a:xfrm>
            <a:off x="6772788" y="2323428"/>
            <a:ext cx="1426464" cy="553998"/>
          </a:xfrm>
          <a:prstGeom prst="rect">
            <a:avLst/>
          </a:prstGeom>
        </p:spPr>
        <p:txBody>
          <a:bodyPr wrap="square" lIns="0" tIns="0" rIns="0" bIns="0" anchor="ctr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just"/>
            <a:r>
              <a:rPr lang="en-US" sz="9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Lorem ipsum dolor sit </a:t>
            </a:r>
            <a:r>
              <a:rPr lang="en-US" sz="9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amet</a:t>
            </a:r>
            <a:r>
              <a:rPr lang="en-US" sz="9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</a:t>
            </a:r>
            <a:r>
              <a:rPr lang="en-US" sz="9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consectetuer</a:t>
            </a:r>
            <a:r>
              <a:rPr lang="en-US" sz="9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9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adipiscing</a:t>
            </a:r>
            <a:r>
              <a:rPr lang="en-US" sz="9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9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elit</a:t>
            </a:r>
            <a:r>
              <a:rPr lang="en-US" sz="9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 Maecenas </a:t>
            </a:r>
            <a:r>
              <a:rPr lang="en-US" sz="9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porttitor</a:t>
            </a:r>
            <a:r>
              <a:rPr lang="en-US" sz="9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9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congue</a:t>
            </a:r>
            <a:r>
              <a:rPr lang="en-US" sz="9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9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massa</a:t>
            </a:r>
            <a:r>
              <a:rPr lang="en-US" sz="9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 </a:t>
            </a:r>
          </a:p>
        </p:txBody>
      </p:sp>
      <p:sp>
        <p:nvSpPr>
          <p:cNvPr id="75" name="Text Placeholder 3"/>
          <p:cNvSpPr txBox="1">
            <a:spLocks/>
          </p:cNvSpPr>
          <p:nvPr/>
        </p:nvSpPr>
        <p:spPr>
          <a:xfrm>
            <a:off x="3909008" y="3418698"/>
            <a:ext cx="1426464" cy="553998"/>
          </a:xfrm>
          <a:prstGeom prst="rect">
            <a:avLst/>
          </a:prstGeom>
        </p:spPr>
        <p:txBody>
          <a:bodyPr wrap="square" lIns="0" tIns="0" rIns="0" bIns="0" anchor="ctr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just"/>
            <a:r>
              <a:rPr lang="en-US" sz="9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Lorem ipsum dolor sit </a:t>
            </a:r>
            <a:r>
              <a:rPr lang="en-US" sz="9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amet</a:t>
            </a:r>
            <a:r>
              <a:rPr lang="en-US" sz="9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</a:t>
            </a:r>
            <a:r>
              <a:rPr lang="en-US" sz="9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consectetuer</a:t>
            </a:r>
            <a:r>
              <a:rPr lang="en-US" sz="9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9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adipiscing</a:t>
            </a:r>
            <a:r>
              <a:rPr lang="en-US" sz="9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9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elit</a:t>
            </a:r>
            <a:r>
              <a:rPr lang="en-US" sz="9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 Maecenas </a:t>
            </a:r>
            <a:r>
              <a:rPr lang="en-US" sz="9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porttitor</a:t>
            </a:r>
            <a:r>
              <a:rPr lang="en-US" sz="9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9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congue</a:t>
            </a:r>
            <a:r>
              <a:rPr lang="en-US" sz="9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9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massa</a:t>
            </a:r>
            <a:r>
              <a:rPr lang="en-US" sz="9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 </a:t>
            </a:r>
          </a:p>
        </p:txBody>
      </p:sp>
      <p:sp>
        <p:nvSpPr>
          <p:cNvPr id="76" name="Text Placeholder 3"/>
          <p:cNvSpPr txBox="1">
            <a:spLocks/>
          </p:cNvSpPr>
          <p:nvPr/>
        </p:nvSpPr>
        <p:spPr>
          <a:xfrm>
            <a:off x="6772788" y="3418698"/>
            <a:ext cx="1426464" cy="553998"/>
          </a:xfrm>
          <a:prstGeom prst="rect">
            <a:avLst/>
          </a:prstGeom>
        </p:spPr>
        <p:txBody>
          <a:bodyPr wrap="square" lIns="0" tIns="0" rIns="0" bIns="0" anchor="ctr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just"/>
            <a:r>
              <a:rPr lang="en-US" sz="9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Lorem ipsum dolor sit </a:t>
            </a:r>
            <a:r>
              <a:rPr lang="en-US" sz="9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amet</a:t>
            </a:r>
            <a:r>
              <a:rPr lang="en-US" sz="9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</a:t>
            </a:r>
            <a:r>
              <a:rPr lang="en-US" sz="9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consectetuer</a:t>
            </a:r>
            <a:r>
              <a:rPr lang="en-US" sz="9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9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adipiscing</a:t>
            </a:r>
            <a:r>
              <a:rPr lang="en-US" sz="9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9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elit</a:t>
            </a:r>
            <a:r>
              <a:rPr lang="en-US" sz="9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 Maecenas </a:t>
            </a:r>
            <a:r>
              <a:rPr lang="en-US" sz="9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porttitor</a:t>
            </a:r>
            <a:r>
              <a:rPr lang="en-US" sz="9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9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congue</a:t>
            </a:r>
            <a:r>
              <a:rPr lang="en-US" sz="9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9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massa</a:t>
            </a:r>
            <a:r>
              <a:rPr lang="en-US" sz="9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 </a:t>
            </a:r>
          </a:p>
        </p:txBody>
      </p:sp>
      <p:sp>
        <p:nvSpPr>
          <p:cNvPr id="77" name="Rectangle 76"/>
          <p:cNvSpPr/>
          <p:nvPr/>
        </p:nvSpPr>
        <p:spPr>
          <a:xfrm>
            <a:off x="6681351" y="2007210"/>
            <a:ext cx="752129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Plastic </a:t>
            </a:r>
          </a:p>
        </p:txBody>
      </p:sp>
      <p:sp>
        <p:nvSpPr>
          <p:cNvPr id="78" name="Rectangle 77"/>
          <p:cNvSpPr/>
          <p:nvPr/>
        </p:nvSpPr>
        <p:spPr>
          <a:xfrm>
            <a:off x="3817570" y="3095245"/>
            <a:ext cx="65434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Metal</a:t>
            </a:r>
          </a:p>
        </p:txBody>
      </p:sp>
      <p:sp>
        <p:nvSpPr>
          <p:cNvPr id="79" name="Rectangle 78"/>
          <p:cNvSpPr/>
          <p:nvPr/>
        </p:nvSpPr>
        <p:spPr>
          <a:xfrm>
            <a:off x="6681351" y="3095245"/>
            <a:ext cx="65274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Paper</a:t>
            </a:r>
          </a:p>
        </p:txBody>
      </p:sp>
      <p:grpSp>
        <p:nvGrpSpPr>
          <p:cNvPr id="89" name="Group 88"/>
          <p:cNvGrpSpPr/>
          <p:nvPr/>
        </p:nvGrpSpPr>
        <p:grpSpPr>
          <a:xfrm>
            <a:off x="3145536" y="1906524"/>
            <a:ext cx="594360" cy="1069848"/>
            <a:chOff x="3145536" y="1620774"/>
            <a:chExt cx="594360" cy="1069848"/>
          </a:xfrm>
        </p:grpSpPr>
        <p:sp>
          <p:nvSpPr>
            <p:cNvPr id="56" name="Rectangle 55"/>
            <p:cNvSpPr/>
            <p:nvPr/>
          </p:nvSpPr>
          <p:spPr>
            <a:xfrm>
              <a:off x="3145536" y="1620774"/>
              <a:ext cx="594360" cy="1069848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25" name="Group 24"/>
            <p:cNvGrpSpPr/>
            <p:nvPr/>
          </p:nvGrpSpPr>
          <p:grpSpPr>
            <a:xfrm>
              <a:off x="3321374" y="1722184"/>
              <a:ext cx="278890" cy="420942"/>
              <a:chOff x="8045450" y="4256088"/>
              <a:chExt cx="339725" cy="512763"/>
            </a:xfrm>
            <a:solidFill>
              <a:schemeClr val="bg1"/>
            </a:solidFill>
          </p:grpSpPr>
          <p:sp>
            <p:nvSpPr>
              <p:cNvPr id="26" name="Freeform 30"/>
              <p:cNvSpPr>
                <a:spLocks noEditPoints="1"/>
              </p:cNvSpPr>
              <p:nvPr/>
            </p:nvSpPr>
            <p:spPr bwMode="auto">
              <a:xfrm>
                <a:off x="8045450" y="4256088"/>
                <a:ext cx="136525" cy="512763"/>
              </a:xfrm>
              <a:custGeom>
                <a:avLst/>
                <a:gdLst/>
                <a:ahLst/>
                <a:cxnLst>
                  <a:cxn ang="0">
                    <a:pos x="4" y="190"/>
                  </a:cxn>
                  <a:cxn ang="0">
                    <a:pos x="47" y="190"/>
                  </a:cxn>
                  <a:cxn ang="0">
                    <a:pos x="51" y="186"/>
                  </a:cxn>
                  <a:cxn ang="0">
                    <a:pos x="51" y="66"/>
                  </a:cxn>
                  <a:cxn ang="0">
                    <a:pos x="34" y="47"/>
                  </a:cxn>
                  <a:cxn ang="0">
                    <a:pos x="34" y="13"/>
                  </a:cxn>
                  <a:cxn ang="0">
                    <a:pos x="34" y="13"/>
                  </a:cxn>
                  <a:cxn ang="0">
                    <a:pos x="36" y="11"/>
                  </a:cxn>
                  <a:cxn ang="0">
                    <a:pos x="36" y="6"/>
                  </a:cxn>
                  <a:cxn ang="0">
                    <a:pos x="34" y="4"/>
                  </a:cxn>
                  <a:cxn ang="0">
                    <a:pos x="34" y="4"/>
                  </a:cxn>
                  <a:cxn ang="0">
                    <a:pos x="34" y="0"/>
                  </a:cxn>
                  <a:cxn ang="0">
                    <a:pos x="17" y="0"/>
                  </a:cxn>
                  <a:cxn ang="0">
                    <a:pos x="17" y="4"/>
                  </a:cxn>
                  <a:cxn ang="0">
                    <a:pos x="16" y="4"/>
                  </a:cxn>
                  <a:cxn ang="0">
                    <a:pos x="15" y="6"/>
                  </a:cxn>
                  <a:cxn ang="0">
                    <a:pos x="15" y="11"/>
                  </a:cxn>
                  <a:cxn ang="0">
                    <a:pos x="16" y="13"/>
                  </a:cxn>
                  <a:cxn ang="0">
                    <a:pos x="17" y="13"/>
                  </a:cxn>
                  <a:cxn ang="0">
                    <a:pos x="17" y="47"/>
                  </a:cxn>
                  <a:cxn ang="0">
                    <a:pos x="0" y="66"/>
                  </a:cxn>
                  <a:cxn ang="0">
                    <a:pos x="0" y="186"/>
                  </a:cxn>
                  <a:cxn ang="0">
                    <a:pos x="4" y="190"/>
                  </a:cxn>
                  <a:cxn ang="0">
                    <a:pos x="25" y="95"/>
                  </a:cxn>
                  <a:cxn ang="0">
                    <a:pos x="40" y="116"/>
                  </a:cxn>
                  <a:cxn ang="0">
                    <a:pos x="25" y="137"/>
                  </a:cxn>
                  <a:cxn ang="0">
                    <a:pos x="10" y="116"/>
                  </a:cxn>
                  <a:cxn ang="0">
                    <a:pos x="25" y="95"/>
                  </a:cxn>
                </a:cxnLst>
                <a:rect l="0" t="0" r="r" b="b"/>
                <a:pathLst>
                  <a:path w="51" h="190">
                    <a:moveTo>
                      <a:pt x="4" y="190"/>
                    </a:moveTo>
                    <a:cubicBezTo>
                      <a:pt x="47" y="190"/>
                      <a:pt x="47" y="190"/>
                      <a:pt x="47" y="190"/>
                    </a:cubicBezTo>
                    <a:cubicBezTo>
                      <a:pt x="49" y="190"/>
                      <a:pt x="51" y="188"/>
                      <a:pt x="51" y="186"/>
                    </a:cubicBezTo>
                    <a:cubicBezTo>
                      <a:pt x="51" y="66"/>
                      <a:pt x="51" y="66"/>
                      <a:pt x="51" y="66"/>
                    </a:cubicBezTo>
                    <a:cubicBezTo>
                      <a:pt x="51" y="56"/>
                      <a:pt x="43" y="48"/>
                      <a:pt x="34" y="47"/>
                    </a:cubicBezTo>
                    <a:cubicBezTo>
                      <a:pt x="34" y="13"/>
                      <a:pt x="34" y="13"/>
                      <a:pt x="34" y="13"/>
                    </a:cubicBezTo>
                    <a:cubicBezTo>
                      <a:pt x="34" y="13"/>
                      <a:pt x="34" y="13"/>
                      <a:pt x="34" y="13"/>
                    </a:cubicBezTo>
                    <a:cubicBezTo>
                      <a:pt x="35" y="13"/>
                      <a:pt x="36" y="12"/>
                      <a:pt x="36" y="11"/>
                    </a:cubicBezTo>
                    <a:cubicBezTo>
                      <a:pt x="36" y="6"/>
                      <a:pt x="36" y="6"/>
                      <a:pt x="36" y="6"/>
                    </a:cubicBezTo>
                    <a:cubicBezTo>
                      <a:pt x="36" y="5"/>
                      <a:pt x="35" y="4"/>
                      <a:pt x="34" y="4"/>
                    </a:cubicBezTo>
                    <a:cubicBezTo>
                      <a:pt x="34" y="4"/>
                      <a:pt x="34" y="4"/>
                      <a:pt x="34" y="4"/>
                    </a:cubicBezTo>
                    <a:cubicBezTo>
                      <a:pt x="34" y="0"/>
                      <a:pt x="34" y="0"/>
                      <a:pt x="34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7" y="4"/>
                      <a:pt x="17" y="4"/>
                      <a:pt x="17" y="4"/>
                    </a:cubicBezTo>
                    <a:cubicBezTo>
                      <a:pt x="16" y="4"/>
                      <a:pt x="16" y="4"/>
                      <a:pt x="16" y="4"/>
                    </a:cubicBezTo>
                    <a:cubicBezTo>
                      <a:pt x="15" y="4"/>
                      <a:pt x="15" y="5"/>
                      <a:pt x="15" y="6"/>
                    </a:cubicBezTo>
                    <a:cubicBezTo>
                      <a:pt x="15" y="11"/>
                      <a:pt x="15" y="11"/>
                      <a:pt x="15" y="11"/>
                    </a:cubicBezTo>
                    <a:cubicBezTo>
                      <a:pt x="15" y="12"/>
                      <a:pt x="15" y="13"/>
                      <a:pt x="16" y="13"/>
                    </a:cubicBezTo>
                    <a:cubicBezTo>
                      <a:pt x="17" y="13"/>
                      <a:pt x="17" y="13"/>
                      <a:pt x="17" y="13"/>
                    </a:cubicBezTo>
                    <a:cubicBezTo>
                      <a:pt x="17" y="47"/>
                      <a:pt x="17" y="47"/>
                      <a:pt x="17" y="47"/>
                    </a:cubicBezTo>
                    <a:cubicBezTo>
                      <a:pt x="7" y="48"/>
                      <a:pt x="0" y="56"/>
                      <a:pt x="0" y="66"/>
                    </a:cubicBezTo>
                    <a:cubicBezTo>
                      <a:pt x="0" y="186"/>
                      <a:pt x="0" y="186"/>
                      <a:pt x="0" y="186"/>
                    </a:cubicBezTo>
                    <a:cubicBezTo>
                      <a:pt x="0" y="188"/>
                      <a:pt x="2" y="190"/>
                      <a:pt x="4" y="190"/>
                    </a:cubicBezTo>
                    <a:close/>
                    <a:moveTo>
                      <a:pt x="25" y="95"/>
                    </a:moveTo>
                    <a:cubicBezTo>
                      <a:pt x="34" y="95"/>
                      <a:pt x="40" y="104"/>
                      <a:pt x="40" y="116"/>
                    </a:cubicBezTo>
                    <a:cubicBezTo>
                      <a:pt x="40" y="128"/>
                      <a:pt x="34" y="137"/>
                      <a:pt x="25" y="137"/>
                    </a:cubicBezTo>
                    <a:cubicBezTo>
                      <a:pt x="17" y="137"/>
                      <a:pt x="10" y="128"/>
                      <a:pt x="10" y="116"/>
                    </a:cubicBezTo>
                    <a:cubicBezTo>
                      <a:pt x="10" y="104"/>
                      <a:pt x="17" y="95"/>
                      <a:pt x="25" y="95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7" name="Freeform 31"/>
              <p:cNvSpPr>
                <a:spLocks/>
              </p:cNvSpPr>
              <p:nvPr/>
            </p:nvSpPr>
            <p:spPr bwMode="auto">
              <a:xfrm>
                <a:off x="8261350" y="4452938"/>
                <a:ext cx="123825" cy="315913"/>
              </a:xfrm>
              <a:custGeom>
                <a:avLst/>
                <a:gdLst/>
                <a:ahLst/>
                <a:cxnLst>
                  <a:cxn ang="0">
                    <a:pos x="24" y="0"/>
                  </a:cxn>
                  <a:cxn ang="0">
                    <a:pos x="22" y="0"/>
                  </a:cxn>
                  <a:cxn ang="0">
                    <a:pos x="15" y="0"/>
                  </a:cxn>
                  <a:cxn ang="0">
                    <a:pos x="12" y="56"/>
                  </a:cxn>
                  <a:cxn ang="0">
                    <a:pos x="16" y="63"/>
                  </a:cxn>
                  <a:cxn ang="0">
                    <a:pos x="9" y="54"/>
                  </a:cxn>
                  <a:cxn ang="0">
                    <a:pos x="12" y="0"/>
                  </a:cxn>
                  <a:cxn ang="0">
                    <a:pos x="8" y="0"/>
                  </a:cxn>
                  <a:cxn ang="0">
                    <a:pos x="5" y="56"/>
                  </a:cxn>
                  <a:cxn ang="0">
                    <a:pos x="22" y="72"/>
                  </a:cxn>
                  <a:cxn ang="0">
                    <a:pos x="22" y="108"/>
                  </a:cxn>
                  <a:cxn ang="0">
                    <a:pos x="2" y="117"/>
                  </a:cxn>
                  <a:cxn ang="0">
                    <a:pos x="45" y="117"/>
                  </a:cxn>
                  <a:cxn ang="0">
                    <a:pos x="25" y="108"/>
                  </a:cxn>
                  <a:cxn ang="0">
                    <a:pos x="25" y="72"/>
                  </a:cxn>
                  <a:cxn ang="0">
                    <a:pos x="41" y="56"/>
                  </a:cxn>
                  <a:cxn ang="0">
                    <a:pos x="38" y="0"/>
                  </a:cxn>
                  <a:cxn ang="0">
                    <a:pos x="24" y="0"/>
                  </a:cxn>
                </a:cxnLst>
                <a:rect l="0" t="0" r="r" b="b"/>
                <a:pathLst>
                  <a:path w="46" h="117">
                    <a:moveTo>
                      <a:pt x="24" y="0"/>
                    </a:moveTo>
                    <a:cubicBezTo>
                      <a:pt x="22" y="0"/>
                      <a:pt x="22" y="0"/>
                      <a:pt x="22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4" y="20"/>
                      <a:pt x="6" y="42"/>
                      <a:pt x="12" y="56"/>
                    </a:cubicBezTo>
                    <a:cubicBezTo>
                      <a:pt x="13" y="60"/>
                      <a:pt x="15" y="62"/>
                      <a:pt x="16" y="63"/>
                    </a:cubicBezTo>
                    <a:cubicBezTo>
                      <a:pt x="14" y="62"/>
                      <a:pt x="11" y="60"/>
                      <a:pt x="9" y="54"/>
                    </a:cubicBezTo>
                    <a:cubicBezTo>
                      <a:pt x="4" y="41"/>
                      <a:pt x="11" y="20"/>
                      <a:pt x="12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8" y="20"/>
                      <a:pt x="0" y="42"/>
                      <a:pt x="5" y="56"/>
                    </a:cubicBezTo>
                    <a:cubicBezTo>
                      <a:pt x="11" y="70"/>
                      <a:pt x="19" y="63"/>
                      <a:pt x="22" y="72"/>
                    </a:cubicBezTo>
                    <a:cubicBezTo>
                      <a:pt x="22" y="80"/>
                      <a:pt x="22" y="103"/>
                      <a:pt x="22" y="108"/>
                    </a:cubicBezTo>
                    <a:cubicBezTo>
                      <a:pt x="22" y="113"/>
                      <a:pt x="3" y="113"/>
                      <a:pt x="2" y="117"/>
                    </a:cubicBezTo>
                    <a:cubicBezTo>
                      <a:pt x="45" y="117"/>
                      <a:pt x="45" y="117"/>
                      <a:pt x="45" y="117"/>
                    </a:cubicBezTo>
                    <a:cubicBezTo>
                      <a:pt x="43" y="113"/>
                      <a:pt x="25" y="113"/>
                      <a:pt x="25" y="108"/>
                    </a:cubicBezTo>
                    <a:cubicBezTo>
                      <a:pt x="25" y="103"/>
                      <a:pt x="25" y="80"/>
                      <a:pt x="25" y="72"/>
                    </a:cubicBezTo>
                    <a:cubicBezTo>
                      <a:pt x="27" y="63"/>
                      <a:pt x="36" y="70"/>
                      <a:pt x="41" y="56"/>
                    </a:cubicBezTo>
                    <a:cubicBezTo>
                      <a:pt x="46" y="42"/>
                      <a:pt x="39" y="20"/>
                      <a:pt x="38" y="0"/>
                    </a:cubicBezTo>
                    <a:cubicBezTo>
                      <a:pt x="34" y="0"/>
                      <a:pt x="29" y="0"/>
                      <a:pt x="24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67" name="TextBox 66"/>
            <p:cNvSpPr txBox="1"/>
            <p:nvPr/>
          </p:nvSpPr>
          <p:spPr>
            <a:xfrm>
              <a:off x="3174053" y="2279142"/>
              <a:ext cx="537327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dirty="0">
                  <a:solidFill>
                    <a:schemeClr val="bg1"/>
                  </a:solidFill>
                </a:rPr>
                <a:t>75%</a:t>
              </a:r>
            </a:p>
          </p:txBody>
        </p:sp>
        <p:cxnSp>
          <p:nvCxnSpPr>
            <p:cNvPr id="81" name="Straight Connector 80"/>
            <p:cNvCxnSpPr/>
            <p:nvPr/>
          </p:nvCxnSpPr>
          <p:spPr>
            <a:xfrm>
              <a:off x="3205067" y="2235073"/>
              <a:ext cx="475488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1" name="Group 90"/>
          <p:cNvGrpSpPr/>
          <p:nvPr/>
        </p:nvGrpSpPr>
        <p:grpSpPr>
          <a:xfrm>
            <a:off x="5998464" y="1906524"/>
            <a:ext cx="594360" cy="1069848"/>
            <a:chOff x="5998464" y="1620774"/>
            <a:chExt cx="594360" cy="1069848"/>
          </a:xfrm>
        </p:grpSpPr>
        <p:sp>
          <p:nvSpPr>
            <p:cNvPr id="60" name="Rectangle 59"/>
            <p:cNvSpPr/>
            <p:nvPr/>
          </p:nvSpPr>
          <p:spPr>
            <a:xfrm>
              <a:off x="5998464" y="1620774"/>
              <a:ext cx="594360" cy="1069848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28" name="Group 27"/>
            <p:cNvGrpSpPr/>
            <p:nvPr/>
          </p:nvGrpSpPr>
          <p:grpSpPr>
            <a:xfrm>
              <a:off x="6213348" y="1739646"/>
              <a:ext cx="164592" cy="413953"/>
              <a:chOff x="1362075" y="1263650"/>
              <a:chExt cx="731838" cy="2176463"/>
            </a:xfrm>
            <a:solidFill>
              <a:schemeClr val="bg1"/>
            </a:solidFill>
          </p:grpSpPr>
          <p:sp>
            <p:nvSpPr>
              <p:cNvPr id="29" name="Freeform 20"/>
              <p:cNvSpPr>
                <a:spLocks noEditPoints="1"/>
              </p:cNvSpPr>
              <p:nvPr/>
            </p:nvSpPr>
            <p:spPr bwMode="auto">
              <a:xfrm>
                <a:off x="1362075" y="1263650"/>
                <a:ext cx="731838" cy="2176463"/>
              </a:xfrm>
              <a:custGeom>
                <a:avLst/>
                <a:gdLst>
                  <a:gd name="T0" fmla="*/ 332 w 451"/>
                  <a:gd name="T1" fmla="*/ 46 h 1348"/>
                  <a:gd name="T2" fmla="*/ 119 w 451"/>
                  <a:gd name="T3" fmla="*/ 88 h 1348"/>
                  <a:gd name="T4" fmla="*/ 0 w 451"/>
                  <a:gd name="T5" fmla="*/ 1128 h 1348"/>
                  <a:gd name="T6" fmla="*/ 190 w 451"/>
                  <a:gd name="T7" fmla="*/ 1313 h 1348"/>
                  <a:gd name="T8" fmla="*/ 310 w 451"/>
                  <a:gd name="T9" fmla="*/ 1348 h 1348"/>
                  <a:gd name="T10" fmla="*/ 451 w 451"/>
                  <a:gd name="T11" fmla="*/ 436 h 1348"/>
                  <a:gd name="T12" fmla="*/ 129 w 451"/>
                  <a:gd name="T13" fmla="*/ 396 h 1348"/>
                  <a:gd name="T14" fmla="*/ 322 w 451"/>
                  <a:gd name="T15" fmla="*/ 396 h 1348"/>
                  <a:gd name="T16" fmla="*/ 418 w 451"/>
                  <a:gd name="T17" fmla="*/ 413 h 1348"/>
                  <a:gd name="T18" fmla="*/ 226 w 451"/>
                  <a:gd name="T19" fmla="*/ 413 h 1348"/>
                  <a:gd name="T20" fmla="*/ 33 w 451"/>
                  <a:gd name="T21" fmla="*/ 413 h 1348"/>
                  <a:gd name="T22" fmla="*/ 33 w 451"/>
                  <a:gd name="T23" fmla="*/ 991 h 1348"/>
                  <a:gd name="T24" fmla="*/ 226 w 451"/>
                  <a:gd name="T25" fmla="*/ 991 h 1348"/>
                  <a:gd name="T26" fmla="*/ 418 w 451"/>
                  <a:gd name="T27" fmla="*/ 991 h 1348"/>
                  <a:gd name="T28" fmla="*/ 361 w 451"/>
                  <a:gd name="T29" fmla="*/ 1067 h 1348"/>
                  <a:gd name="T30" fmla="*/ 169 w 451"/>
                  <a:gd name="T31" fmla="*/ 1067 h 1348"/>
                  <a:gd name="T32" fmla="*/ 26 w 451"/>
                  <a:gd name="T33" fmla="*/ 1046 h 1348"/>
                  <a:gd name="T34" fmla="*/ 322 w 451"/>
                  <a:gd name="T35" fmla="*/ 1003 h 1348"/>
                  <a:gd name="T36" fmla="*/ 129 w 451"/>
                  <a:gd name="T37" fmla="*/ 1003 h 1348"/>
                  <a:gd name="T38" fmla="*/ 26 w 451"/>
                  <a:gd name="T39" fmla="*/ 912 h 1348"/>
                  <a:gd name="T40" fmla="*/ 186 w 451"/>
                  <a:gd name="T41" fmla="*/ 926 h 1348"/>
                  <a:gd name="T42" fmla="*/ 378 w 451"/>
                  <a:gd name="T43" fmla="*/ 926 h 1348"/>
                  <a:gd name="T44" fmla="*/ 418 w 451"/>
                  <a:gd name="T45" fmla="*/ 965 h 1348"/>
                  <a:gd name="T46" fmla="*/ 282 w 451"/>
                  <a:gd name="T47" fmla="*/ 907 h 1348"/>
                  <a:gd name="T48" fmla="*/ 90 w 451"/>
                  <a:gd name="T49" fmla="*/ 907 h 1348"/>
                  <a:gd name="T50" fmla="*/ 33 w 451"/>
                  <a:gd name="T51" fmla="*/ 831 h 1348"/>
                  <a:gd name="T52" fmla="*/ 226 w 451"/>
                  <a:gd name="T53" fmla="*/ 831 h 1348"/>
                  <a:gd name="T54" fmla="*/ 418 w 451"/>
                  <a:gd name="T55" fmla="*/ 831 h 1348"/>
                  <a:gd name="T56" fmla="*/ 418 w 451"/>
                  <a:gd name="T57" fmla="*/ 805 h 1348"/>
                  <a:gd name="T58" fmla="*/ 226 w 451"/>
                  <a:gd name="T59" fmla="*/ 805 h 1348"/>
                  <a:gd name="T60" fmla="*/ 33 w 451"/>
                  <a:gd name="T61" fmla="*/ 805 h 1348"/>
                  <a:gd name="T62" fmla="*/ 73 w 451"/>
                  <a:gd name="T63" fmla="*/ 766 h 1348"/>
                  <a:gd name="T64" fmla="*/ 265 w 451"/>
                  <a:gd name="T65" fmla="*/ 766 h 1348"/>
                  <a:gd name="T66" fmla="*/ 425 w 451"/>
                  <a:gd name="T67" fmla="*/ 752 h 1348"/>
                  <a:gd name="T68" fmla="*/ 361 w 451"/>
                  <a:gd name="T69" fmla="*/ 747 h 1348"/>
                  <a:gd name="T70" fmla="*/ 169 w 451"/>
                  <a:gd name="T71" fmla="*/ 747 h 1348"/>
                  <a:gd name="T72" fmla="*/ 26 w 451"/>
                  <a:gd name="T73" fmla="*/ 726 h 1348"/>
                  <a:gd name="T74" fmla="*/ 129 w 451"/>
                  <a:gd name="T75" fmla="*/ 476 h 1348"/>
                  <a:gd name="T76" fmla="*/ 322 w 451"/>
                  <a:gd name="T77" fmla="*/ 476 h 1348"/>
                  <a:gd name="T78" fmla="*/ 425 w 451"/>
                  <a:gd name="T79" fmla="*/ 726 h 1348"/>
                  <a:gd name="T80" fmla="*/ 286 w 451"/>
                  <a:gd name="T81" fmla="*/ 26 h 1348"/>
                  <a:gd name="T82" fmla="*/ 152 w 451"/>
                  <a:gd name="T83" fmla="*/ 95 h 1348"/>
                  <a:gd name="T84" fmla="*/ 168 w 451"/>
                  <a:gd name="T85" fmla="*/ 120 h 1348"/>
                  <a:gd name="T86" fmla="*/ 361 w 451"/>
                  <a:gd name="T87" fmla="*/ 355 h 1348"/>
                  <a:gd name="T88" fmla="*/ 169 w 451"/>
                  <a:gd name="T89" fmla="*/ 355 h 1348"/>
                  <a:gd name="T90" fmla="*/ 117 w 451"/>
                  <a:gd name="T91" fmla="*/ 188 h 1348"/>
                  <a:gd name="T92" fmla="*/ 218 w 451"/>
                  <a:gd name="T93" fmla="*/ 1272 h 1348"/>
                  <a:gd name="T94" fmla="*/ 376 w 451"/>
                  <a:gd name="T95" fmla="*/ 1289 h 1348"/>
                  <a:gd name="T96" fmla="*/ 234 w 451"/>
                  <a:gd name="T97" fmla="*/ 1247 h 1348"/>
                  <a:gd name="T98" fmla="*/ 139 w 451"/>
                  <a:gd name="T99" fmla="*/ 1323 h 1348"/>
                  <a:gd name="T100" fmla="*/ 33 w 451"/>
                  <a:gd name="T101" fmla="*/ 1071 h 1348"/>
                  <a:gd name="T102" fmla="*/ 226 w 451"/>
                  <a:gd name="T103" fmla="*/ 1071 h 1348"/>
                  <a:gd name="T104" fmla="*/ 418 w 451"/>
                  <a:gd name="T105" fmla="*/ 1071 h 1348"/>
                  <a:gd name="T106" fmla="*/ 376 w 451"/>
                  <a:gd name="T107" fmla="*/ 1289 h 13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451" h="1348">
                    <a:moveTo>
                      <a:pt x="354" y="172"/>
                    </a:moveTo>
                    <a:cubicBezTo>
                      <a:pt x="340" y="155"/>
                      <a:pt x="326" y="137"/>
                      <a:pt x="312" y="118"/>
                    </a:cubicBezTo>
                    <a:cubicBezTo>
                      <a:pt x="324" y="112"/>
                      <a:pt x="332" y="101"/>
                      <a:pt x="332" y="88"/>
                    </a:cubicBezTo>
                    <a:cubicBezTo>
                      <a:pt x="332" y="46"/>
                      <a:pt x="332" y="46"/>
                      <a:pt x="332" y="46"/>
                    </a:cubicBezTo>
                    <a:cubicBezTo>
                      <a:pt x="332" y="21"/>
                      <a:pt x="311" y="0"/>
                      <a:pt x="286" y="0"/>
                    </a:cubicBezTo>
                    <a:cubicBezTo>
                      <a:pt x="165" y="0"/>
                      <a:pt x="165" y="0"/>
                      <a:pt x="165" y="0"/>
                    </a:cubicBezTo>
                    <a:cubicBezTo>
                      <a:pt x="140" y="0"/>
                      <a:pt x="119" y="21"/>
                      <a:pt x="119" y="46"/>
                    </a:cubicBezTo>
                    <a:cubicBezTo>
                      <a:pt x="119" y="88"/>
                      <a:pt x="119" y="88"/>
                      <a:pt x="119" y="88"/>
                    </a:cubicBezTo>
                    <a:cubicBezTo>
                      <a:pt x="119" y="101"/>
                      <a:pt x="127" y="112"/>
                      <a:pt x="139" y="118"/>
                    </a:cubicBezTo>
                    <a:cubicBezTo>
                      <a:pt x="125" y="138"/>
                      <a:pt x="111" y="155"/>
                      <a:pt x="97" y="172"/>
                    </a:cubicBezTo>
                    <a:cubicBezTo>
                      <a:pt x="35" y="245"/>
                      <a:pt x="0" y="339"/>
                      <a:pt x="0" y="436"/>
                    </a:cubicBezTo>
                    <a:cubicBezTo>
                      <a:pt x="0" y="1128"/>
                      <a:pt x="0" y="1128"/>
                      <a:pt x="0" y="1128"/>
                    </a:cubicBezTo>
                    <a:cubicBezTo>
                      <a:pt x="0" y="1191"/>
                      <a:pt x="19" y="1251"/>
                      <a:pt x="54" y="1303"/>
                    </a:cubicBezTo>
                    <a:cubicBezTo>
                      <a:pt x="73" y="1331"/>
                      <a:pt x="105" y="1348"/>
                      <a:pt x="139" y="1348"/>
                    </a:cubicBezTo>
                    <a:cubicBezTo>
                      <a:pt x="141" y="1348"/>
                      <a:pt x="141" y="1348"/>
                      <a:pt x="141" y="1348"/>
                    </a:cubicBezTo>
                    <a:cubicBezTo>
                      <a:pt x="164" y="1348"/>
                      <a:pt x="183" y="1333"/>
                      <a:pt x="190" y="1313"/>
                    </a:cubicBezTo>
                    <a:cubicBezTo>
                      <a:pt x="199" y="1320"/>
                      <a:pt x="211" y="1325"/>
                      <a:pt x="223" y="1325"/>
                    </a:cubicBezTo>
                    <a:cubicBezTo>
                      <a:pt x="231" y="1325"/>
                      <a:pt x="231" y="1325"/>
                      <a:pt x="231" y="1325"/>
                    </a:cubicBezTo>
                    <a:cubicBezTo>
                      <a:pt x="242" y="1325"/>
                      <a:pt x="253" y="1321"/>
                      <a:pt x="262" y="1315"/>
                    </a:cubicBezTo>
                    <a:cubicBezTo>
                      <a:pt x="269" y="1334"/>
                      <a:pt x="288" y="1348"/>
                      <a:pt x="310" y="1348"/>
                    </a:cubicBezTo>
                    <a:cubicBezTo>
                      <a:pt x="312" y="1348"/>
                      <a:pt x="312" y="1348"/>
                      <a:pt x="312" y="1348"/>
                    </a:cubicBezTo>
                    <a:cubicBezTo>
                      <a:pt x="346" y="1348"/>
                      <a:pt x="378" y="1331"/>
                      <a:pt x="397" y="1303"/>
                    </a:cubicBezTo>
                    <a:cubicBezTo>
                      <a:pt x="432" y="1251"/>
                      <a:pt x="451" y="1191"/>
                      <a:pt x="451" y="1128"/>
                    </a:cubicBezTo>
                    <a:cubicBezTo>
                      <a:pt x="451" y="436"/>
                      <a:pt x="451" y="436"/>
                      <a:pt x="451" y="436"/>
                    </a:cubicBezTo>
                    <a:cubicBezTo>
                      <a:pt x="451" y="339"/>
                      <a:pt x="416" y="245"/>
                      <a:pt x="354" y="172"/>
                    </a:cubicBezTo>
                    <a:close/>
                    <a:moveTo>
                      <a:pt x="33" y="359"/>
                    </a:moveTo>
                    <a:cubicBezTo>
                      <a:pt x="48" y="359"/>
                      <a:pt x="62" y="365"/>
                      <a:pt x="73" y="374"/>
                    </a:cubicBezTo>
                    <a:cubicBezTo>
                      <a:pt x="88" y="389"/>
                      <a:pt x="108" y="396"/>
                      <a:pt x="129" y="396"/>
                    </a:cubicBezTo>
                    <a:cubicBezTo>
                      <a:pt x="150" y="396"/>
                      <a:pt x="171" y="389"/>
                      <a:pt x="186" y="374"/>
                    </a:cubicBezTo>
                    <a:cubicBezTo>
                      <a:pt x="197" y="364"/>
                      <a:pt x="211" y="359"/>
                      <a:pt x="226" y="359"/>
                    </a:cubicBezTo>
                    <a:cubicBezTo>
                      <a:pt x="240" y="359"/>
                      <a:pt x="254" y="364"/>
                      <a:pt x="265" y="374"/>
                    </a:cubicBezTo>
                    <a:cubicBezTo>
                      <a:pt x="280" y="389"/>
                      <a:pt x="301" y="396"/>
                      <a:pt x="322" y="396"/>
                    </a:cubicBezTo>
                    <a:cubicBezTo>
                      <a:pt x="343" y="396"/>
                      <a:pt x="363" y="389"/>
                      <a:pt x="378" y="374"/>
                    </a:cubicBezTo>
                    <a:cubicBezTo>
                      <a:pt x="389" y="365"/>
                      <a:pt x="403" y="359"/>
                      <a:pt x="418" y="359"/>
                    </a:cubicBezTo>
                    <a:cubicBezTo>
                      <a:pt x="421" y="377"/>
                      <a:pt x="424" y="395"/>
                      <a:pt x="425" y="414"/>
                    </a:cubicBezTo>
                    <a:cubicBezTo>
                      <a:pt x="422" y="414"/>
                      <a:pt x="420" y="413"/>
                      <a:pt x="418" y="413"/>
                    </a:cubicBezTo>
                    <a:cubicBezTo>
                      <a:pt x="397" y="413"/>
                      <a:pt x="377" y="421"/>
                      <a:pt x="361" y="435"/>
                    </a:cubicBezTo>
                    <a:cubicBezTo>
                      <a:pt x="350" y="445"/>
                      <a:pt x="336" y="451"/>
                      <a:pt x="322" y="451"/>
                    </a:cubicBezTo>
                    <a:cubicBezTo>
                      <a:pt x="307" y="451"/>
                      <a:pt x="293" y="445"/>
                      <a:pt x="282" y="435"/>
                    </a:cubicBezTo>
                    <a:cubicBezTo>
                      <a:pt x="267" y="421"/>
                      <a:pt x="247" y="413"/>
                      <a:pt x="226" y="413"/>
                    </a:cubicBezTo>
                    <a:cubicBezTo>
                      <a:pt x="205" y="413"/>
                      <a:pt x="184" y="421"/>
                      <a:pt x="169" y="435"/>
                    </a:cubicBezTo>
                    <a:cubicBezTo>
                      <a:pt x="158" y="445"/>
                      <a:pt x="144" y="451"/>
                      <a:pt x="129" y="451"/>
                    </a:cubicBezTo>
                    <a:cubicBezTo>
                      <a:pt x="115" y="451"/>
                      <a:pt x="101" y="445"/>
                      <a:pt x="90" y="435"/>
                    </a:cubicBezTo>
                    <a:cubicBezTo>
                      <a:pt x="74" y="421"/>
                      <a:pt x="54" y="413"/>
                      <a:pt x="33" y="413"/>
                    </a:cubicBezTo>
                    <a:cubicBezTo>
                      <a:pt x="31" y="413"/>
                      <a:pt x="29" y="414"/>
                      <a:pt x="26" y="414"/>
                    </a:cubicBezTo>
                    <a:cubicBezTo>
                      <a:pt x="27" y="395"/>
                      <a:pt x="30" y="377"/>
                      <a:pt x="33" y="359"/>
                    </a:cubicBezTo>
                    <a:close/>
                    <a:moveTo>
                      <a:pt x="26" y="992"/>
                    </a:moveTo>
                    <a:cubicBezTo>
                      <a:pt x="28" y="991"/>
                      <a:pt x="31" y="991"/>
                      <a:pt x="33" y="991"/>
                    </a:cubicBezTo>
                    <a:cubicBezTo>
                      <a:pt x="48" y="991"/>
                      <a:pt x="62" y="997"/>
                      <a:pt x="73" y="1006"/>
                    </a:cubicBezTo>
                    <a:cubicBezTo>
                      <a:pt x="88" y="1021"/>
                      <a:pt x="108" y="1028"/>
                      <a:pt x="129" y="1028"/>
                    </a:cubicBezTo>
                    <a:cubicBezTo>
                      <a:pt x="150" y="1028"/>
                      <a:pt x="171" y="1021"/>
                      <a:pt x="186" y="1006"/>
                    </a:cubicBezTo>
                    <a:cubicBezTo>
                      <a:pt x="197" y="997"/>
                      <a:pt x="211" y="991"/>
                      <a:pt x="226" y="991"/>
                    </a:cubicBezTo>
                    <a:cubicBezTo>
                      <a:pt x="240" y="991"/>
                      <a:pt x="254" y="997"/>
                      <a:pt x="265" y="1006"/>
                    </a:cubicBezTo>
                    <a:cubicBezTo>
                      <a:pt x="280" y="1021"/>
                      <a:pt x="301" y="1028"/>
                      <a:pt x="322" y="1028"/>
                    </a:cubicBezTo>
                    <a:cubicBezTo>
                      <a:pt x="343" y="1028"/>
                      <a:pt x="363" y="1021"/>
                      <a:pt x="378" y="1006"/>
                    </a:cubicBezTo>
                    <a:cubicBezTo>
                      <a:pt x="389" y="997"/>
                      <a:pt x="403" y="991"/>
                      <a:pt x="418" y="991"/>
                    </a:cubicBezTo>
                    <a:cubicBezTo>
                      <a:pt x="420" y="991"/>
                      <a:pt x="423" y="991"/>
                      <a:pt x="425" y="992"/>
                    </a:cubicBezTo>
                    <a:cubicBezTo>
                      <a:pt x="425" y="1046"/>
                      <a:pt x="425" y="1046"/>
                      <a:pt x="425" y="1046"/>
                    </a:cubicBezTo>
                    <a:cubicBezTo>
                      <a:pt x="423" y="1046"/>
                      <a:pt x="420" y="1046"/>
                      <a:pt x="418" y="1046"/>
                    </a:cubicBezTo>
                    <a:cubicBezTo>
                      <a:pt x="397" y="1046"/>
                      <a:pt x="377" y="1053"/>
                      <a:pt x="361" y="1067"/>
                    </a:cubicBezTo>
                    <a:cubicBezTo>
                      <a:pt x="350" y="1077"/>
                      <a:pt x="336" y="1083"/>
                      <a:pt x="322" y="1083"/>
                    </a:cubicBezTo>
                    <a:cubicBezTo>
                      <a:pt x="307" y="1083"/>
                      <a:pt x="293" y="1077"/>
                      <a:pt x="282" y="1068"/>
                    </a:cubicBezTo>
                    <a:cubicBezTo>
                      <a:pt x="267" y="1053"/>
                      <a:pt x="247" y="1046"/>
                      <a:pt x="226" y="1046"/>
                    </a:cubicBezTo>
                    <a:cubicBezTo>
                      <a:pt x="204" y="1046"/>
                      <a:pt x="184" y="1053"/>
                      <a:pt x="169" y="1067"/>
                    </a:cubicBezTo>
                    <a:cubicBezTo>
                      <a:pt x="158" y="1077"/>
                      <a:pt x="144" y="1083"/>
                      <a:pt x="129" y="1083"/>
                    </a:cubicBezTo>
                    <a:cubicBezTo>
                      <a:pt x="115" y="1083"/>
                      <a:pt x="101" y="1077"/>
                      <a:pt x="90" y="1067"/>
                    </a:cubicBezTo>
                    <a:cubicBezTo>
                      <a:pt x="74" y="1053"/>
                      <a:pt x="54" y="1046"/>
                      <a:pt x="33" y="1046"/>
                    </a:cubicBezTo>
                    <a:cubicBezTo>
                      <a:pt x="31" y="1046"/>
                      <a:pt x="28" y="1046"/>
                      <a:pt x="26" y="1046"/>
                    </a:cubicBezTo>
                    <a:lnTo>
                      <a:pt x="26" y="992"/>
                    </a:lnTo>
                    <a:close/>
                    <a:moveTo>
                      <a:pt x="418" y="965"/>
                    </a:moveTo>
                    <a:cubicBezTo>
                      <a:pt x="397" y="965"/>
                      <a:pt x="377" y="973"/>
                      <a:pt x="361" y="987"/>
                    </a:cubicBezTo>
                    <a:cubicBezTo>
                      <a:pt x="350" y="997"/>
                      <a:pt x="336" y="1003"/>
                      <a:pt x="322" y="1003"/>
                    </a:cubicBezTo>
                    <a:cubicBezTo>
                      <a:pt x="307" y="1003"/>
                      <a:pt x="293" y="997"/>
                      <a:pt x="282" y="987"/>
                    </a:cubicBezTo>
                    <a:cubicBezTo>
                      <a:pt x="267" y="973"/>
                      <a:pt x="247" y="965"/>
                      <a:pt x="226" y="965"/>
                    </a:cubicBezTo>
                    <a:cubicBezTo>
                      <a:pt x="205" y="965"/>
                      <a:pt x="184" y="973"/>
                      <a:pt x="169" y="987"/>
                    </a:cubicBezTo>
                    <a:cubicBezTo>
                      <a:pt x="158" y="997"/>
                      <a:pt x="144" y="1003"/>
                      <a:pt x="129" y="1003"/>
                    </a:cubicBezTo>
                    <a:cubicBezTo>
                      <a:pt x="115" y="1003"/>
                      <a:pt x="101" y="997"/>
                      <a:pt x="90" y="987"/>
                    </a:cubicBezTo>
                    <a:cubicBezTo>
                      <a:pt x="74" y="973"/>
                      <a:pt x="54" y="965"/>
                      <a:pt x="33" y="965"/>
                    </a:cubicBezTo>
                    <a:cubicBezTo>
                      <a:pt x="31" y="965"/>
                      <a:pt x="28" y="966"/>
                      <a:pt x="26" y="966"/>
                    </a:cubicBezTo>
                    <a:cubicBezTo>
                      <a:pt x="26" y="912"/>
                      <a:pt x="26" y="912"/>
                      <a:pt x="26" y="912"/>
                    </a:cubicBezTo>
                    <a:cubicBezTo>
                      <a:pt x="28" y="911"/>
                      <a:pt x="31" y="911"/>
                      <a:pt x="33" y="911"/>
                    </a:cubicBezTo>
                    <a:cubicBezTo>
                      <a:pt x="48" y="911"/>
                      <a:pt x="62" y="916"/>
                      <a:pt x="73" y="926"/>
                    </a:cubicBezTo>
                    <a:cubicBezTo>
                      <a:pt x="88" y="941"/>
                      <a:pt x="108" y="948"/>
                      <a:pt x="129" y="948"/>
                    </a:cubicBezTo>
                    <a:cubicBezTo>
                      <a:pt x="150" y="948"/>
                      <a:pt x="171" y="941"/>
                      <a:pt x="186" y="926"/>
                    </a:cubicBezTo>
                    <a:cubicBezTo>
                      <a:pt x="197" y="916"/>
                      <a:pt x="211" y="911"/>
                      <a:pt x="226" y="911"/>
                    </a:cubicBezTo>
                    <a:cubicBezTo>
                      <a:pt x="240" y="911"/>
                      <a:pt x="254" y="916"/>
                      <a:pt x="265" y="926"/>
                    </a:cubicBezTo>
                    <a:cubicBezTo>
                      <a:pt x="280" y="941"/>
                      <a:pt x="301" y="948"/>
                      <a:pt x="322" y="948"/>
                    </a:cubicBezTo>
                    <a:cubicBezTo>
                      <a:pt x="343" y="948"/>
                      <a:pt x="363" y="941"/>
                      <a:pt x="378" y="926"/>
                    </a:cubicBezTo>
                    <a:cubicBezTo>
                      <a:pt x="389" y="916"/>
                      <a:pt x="403" y="911"/>
                      <a:pt x="418" y="911"/>
                    </a:cubicBezTo>
                    <a:cubicBezTo>
                      <a:pt x="420" y="911"/>
                      <a:pt x="423" y="911"/>
                      <a:pt x="425" y="912"/>
                    </a:cubicBezTo>
                    <a:cubicBezTo>
                      <a:pt x="425" y="966"/>
                      <a:pt x="425" y="966"/>
                      <a:pt x="425" y="966"/>
                    </a:cubicBezTo>
                    <a:cubicBezTo>
                      <a:pt x="423" y="966"/>
                      <a:pt x="420" y="965"/>
                      <a:pt x="418" y="965"/>
                    </a:cubicBezTo>
                    <a:close/>
                    <a:moveTo>
                      <a:pt x="418" y="885"/>
                    </a:moveTo>
                    <a:cubicBezTo>
                      <a:pt x="397" y="885"/>
                      <a:pt x="377" y="893"/>
                      <a:pt x="361" y="907"/>
                    </a:cubicBezTo>
                    <a:cubicBezTo>
                      <a:pt x="350" y="917"/>
                      <a:pt x="336" y="923"/>
                      <a:pt x="322" y="923"/>
                    </a:cubicBezTo>
                    <a:cubicBezTo>
                      <a:pt x="307" y="923"/>
                      <a:pt x="293" y="917"/>
                      <a:pt x="282" y="907"/>
                    </a:cubicBezTo>
                    <a:cubicBezTo>
                      <a:pt x="267" y="893"/>
                      <a:pt x="247" y="885"/>
                      <a:pt x="226" y="885"/>
                    </a:cubicBezTo>
                    <a:cubicBezTo>
                      <a:pt x="205" y="885"/>
                      <a:pt x="184" y="893"/>
                      <a:pt x="169" y="907"/>
                    </a:cubicBezTo>
                    <a:cubicBezTo>
                      <a:pt x="158" y="917"/>
                      <a:pt x="144" y="923"/>
                      <a:pt x="129" y="923"/>
                    </a:cubicBezTo>
                    <a:cubicBezTo>
                      <a:pt x="115" y="923"/>
                      <a:pt x="101" y="917"/>
                      <a:pt x="90" y="907"/>
                    </a:cubicBezTo>
                    <a:cubicBezTo>
                      <a:pt x="74" y="893"/>
                      <a:pt x="54" y="885"/>
                      <a:pt x="33" y="885"/>
                    </a:cubicBezTo>
                    <a:cubicBezTo>
                      <a:pt x="31" y="885"/>
                      <a:pt x="28" y="886"/>
                      <a:pt x="26" y="886"/>
                    </a:cubicBezTo>
                    <a:cubicBezTo>
                      <a:pt x="26" y="832"/>
                      <a:pt x="26" y="832"/>
                      <a:pt x="26" y="832"/>
                    </a:cubicBezTo>
                    <a:cubicBezTo>
                      <a:pt x="28" y="831"/>
                      <a:pt x="31" y="831"/>
                      <a:pt x="33" y="831"/>
                    </a:cubicBezTo>
                    <a:cubicBezTo>
                      <a:pt x="48" y="831"/>
                      <a:pt x="62" y="836"/>
                      <a:pt x="73" y="846"/>
                    </a:cubicBezTo>
                    <a:cubicBezTo>
                      <a:pt x="88" y="861"/>
                      <a:pt x="108" y="868"/>
                      <a:pt x="129" y="868"/>
                    </a:cubicBezTo>
                    <a:cubicBezTo>
                      <a:pt x="150" y="868"/>
                      <a:pt x="171" y="861"/>
                      <a:pt x="186" y="846"/>
                    </a:cubicBezTo>
                    <a:cubicBezTo>
                      <a:pt x="197" y="836"/>
                      <a:pt x="211" y="831"/>
                      <a:pt x="226" y="831"/>
                    </a:cubicBezTo>
                    <a:cubicBezTo>
                      <a:pt x="240" y="831"/>
                      <a:pt x="254" y="836"/>
                      <a:pt x="265" y="846"/>
                    </a:cubicBezTo>
                    <a:cubicBezTo>
                      <a:pt x="281" y="861"/>
                      <a:pt x="301" y="868"/>
                      <a:pt x="322" y="868"/>
                    </a:cubicBezTo>
                    <a:cubicBezTo>
                      <a:pt x="343" y="868"/>
                      <a:pt x="363" y="861"/>
                      <a:pt x="378" y="846"/>
                    </a:cubicBezTo>
                    <a:cubicBezTo>
                      <a:pt x="389" y="836"/>
                      <a:pt x="403" y="831"/>
                      <a:pt x="418" y="831"/>
                    </a:cubicBezTo>
                    <a:cubicBezTo>
                      <a:pt x="420" y="831"/>
                      <a:pt x="423" y="831"/>
                      <a:pt x="425" y="832"/>
                    </a:cubicBezTo>
                    <a:cubicBezTo>
                      <a:pt x="425" y="886"/>
                      <a:pt x="425" y="886"/>
                      <a:pt x="425" y="886"/>
                    </a:cubicBezTo>
                    <a:cubicBezTo>
                      <a:pt x="423" y="886"/>
                      <a:pt x="420" y="885"/>
                      <a:pt x="418" y="885"/>
                    </a:cubicBezTo>
                    <a:close/>
                    <a:moveTo>
                      <a:pt x="418" y="805"/>
                    </a:moveTo>
                    <a:cubicBezTo>
                      <a:pt x="397" y="805"/>
                      <a:pt x="377" y="813"/>
                      <a:pt x="361" y="827"/>
                    </a:cubicBezTo>
                    <a:cubicBezTo>
                      <a:pt x="350" y="837"/>
                      <a:pt x="336" y="843"/>
                      <a:pt x="322" y="843"/>
                    </a:cubicBezTo>
                    <a:cubicBezTo>
                      <a:pt x="307" y="843"/>
                      <a:pt x="293" y="837"/>
                      <a:pt x="282" y="827"/>
                    </a:cubicBezTo>
                    <a:cubicBezTo>
                      <a:pt x="267" y="813"/>
                      <a:pt x="247" y="805"/>
                      <a:pt x="226" y="805"/>
                    </a:cubicBezTo>
                    <a:cubicBezTo>
                      <a:pt x="205" y="805"/>
                      <a:pt x="184" y="813"/>
                      <a:pt x="169" y="827"/>
                    </a:cubicBezTo>
                    <a:cubicBezTo>
                      <a:pt x="158" y="837"/>
                      <a:pt x="144" y="843"/>
                      <a:pt x="129" y="843"/>
                    </a:cubicBezTo>
                    <a:cubicBezTo>
                      <a:pt x="115" y="843"/>
                      <a:pt x="101" y="837"/>
                      <a:pt x="90" y="827"/>
                    </a:cubicBezTo>
                    <a:cubicBezTo>
                      <a:pt x="74" y="813"/>
                      <a:pt x="54" y="805"/>
                      <a:pt x="33" y="805"/>
                    </a:cubicBezTo>
                    <a:cubicBezTo>
                      <a:pt x="31" y="805"/>
                      <a:pt x="28" y="806"/>
                      <a:pt x="26" y="806"/>
                    </a:cubicBezTo>
                    <a:cubicBezTo>
                      <a:pt x="26" y="752"/>
                      <a:pt x="26" y="752"/>
                      <a:pt x="26" y="752"/>
                    </a:cubicBezTo>
                    <a:cubicBezTo>
                      <a:pt x="28" y="751"/>
                      <a:pt x="31" y="751"/>
                      <a:pt x="33" y="751"/>
                    </a:cubicBezTo>
                    <a:cubicBezTo>
                      <a:pt x="48" y="751"/>
                      <a:pt x="62" y="756"/>
                      <a:pt x="73" y="766"/>
                    </a:cubicBezTo>
                    <a:cubicBezTo>
                      <a:pt x="88" y="780"/>
                      <a:pt x="108" y="788"/>
                      <a:pt x="129" y="788"/>
                    </a:cubicBezTo>
                    <a:cubicBezTo>
                      <a:pt x="150" y="788"/>
                      <a:pt x="171" y="780"/>
                      <a:pt x="186" y="766"/>
                    </a:cubicBezTo>
                    <a:cubicBezTo>
                      <a:pt x="197" y="756"/>
                      <a:pt x="211" y="751"/>
                      <a:pt x="226" y="751"/>
                    </a:cubicBezTo>
                    <a:cubicBezTo>
                      <a:pt x="240" y="751"/>
                      <a:pt x="254" y="756"/>
                      <a:pt x="265" y="766"/>
                    </a:cubicBezTo>
                    <a:cubicBezTo>
                      <a:pt x="281" y="780"/>
                      <a:pt x="301" y="788"/>
                      <a:pt x="322" y="788"/>
                    </a:cubicBezTo>
                    <a:cubicBezTo>
                      <a:pt x="343" y="788"/>
                      <a:pt x="363" y="780"/>
                      <a:pt x="378" y="766"/>
                    </a:cubicBezTo>
                    <a:cubicBezTo>
                      <a:pt x="389" y="756"/>
                      <a:pt x="403" y="751"/>
                      <a:pt x="418" y="751"/>
                    </a:cubicBezTo>
                    <a:cubicBezTo>
                      <a:pt x="420" y="751"/>
                      <a:pt x="423" y="751"/>
                      <a:pt x="425" y="752"/>
                    </a:cubicBezTo>
                    <a:cubicBezTo>
                      <a:pt x="425" y="806"/>
                      <a:pt x="425" y="806"/>
                      <a:pt x="425" y="806"/>
                    </a:cubicBezTo>
                    <a:cubicBezTo>
                      <a:pt x="423" y="806"/>
                      <a:pt x="420" y="805"/>
                      <a:pt x="418" y="805"/>
                    </a:cubicBezTo>
                    <a:close/>
                    <a:moveTo>
                      <a:pt x="418" y="725"/>
                    </a:moveTo>
                    <a:cubicBezTo>
                      <a:pt x="397" y="725"/>
                      <a:pt x="377" y="733"/>
                      <a:pt x="361" y="747"/>
                    </a:cubicBezTo>
                    <a:cubicBezTo>
                      <a:pt x="350" y="757"/>
                      <a:pt x="336" y="763"/>
                      <a:pt x="322" y="763"/>
                    </a:cubicBezTo>
                    <a:cubicBezTo>
                      <a:pt x="307" y="763"/>
                      <a:pt x="293" y="757"/>
                      <a:pt x="282" y="747"/>
                    </a:cubicBezTo>
                    <a:cubicBezTo>
                      <a:pt x="267" y="733"/>
                      <a:pt x="247" y="725"/>
                      <a:pt x="226" y="725"/>
                    </a:cubicBezTo>
                    <a:cubicBezTo>
                      <a:pt x="205" y="725"/>
                      <a:pt x="184" y="733"/>
                      <a:pt x="169" y="747"/>
                    </a:cubicBezTo>
                    <a:cubicBezTo>
                      <a:pt x="158" y="757"/>
                      <a:pt x="144" y="763"/>
                      <a:pt x="129" y="763"/>
                    </a:cubicBezTo>
                    <a:cubicBezTo>
                      <a:pt x="115" y="763"/>
                      <a:pt x="101" y="757"/>
                      <a:pt x="90" y="747"/>
                    </a:cubicBezTo>
                    <a:cubicBezTo>
                      <a:pt x="74" y="733"/>
                      <a:pt x="54" y="725"/>
                      <a:pt x="33" y="725"/>
                    </a:cubicBezTo>
                    <a:cubicBezTo>
                      <a:pt x="31" y="725"/>
                      <a:pt x="28" y="726"/>
                      <a:pt x="26" y="726"/>
                    </a:cubicBezTo>
                    <a:cubicBezTo>
                      <a:pt x="26" y="440"/>
                      <a:pt x="26" y="440"/>
                      <a:pt x="26" y="440"/>
                    </a:cubicBezTo>
                    <a:cubicBezTo>
                      <a:pt x="28" y="439"/>
                      <a:pt x="31" y="439"/>
                      <a:pt x="33" y="439"/>
                    </a:cubicBezTo>
                    <a:cubicBezTo>
                      <a:pt x="48" y="439"/>
                      <a:pt x="62" y="444"/>
                      <a:pt x="73" y="454"/>
                    </a:cubicBezTo>
                    <a:cubicBezTo>
                      <a:pt x="88" y="469"/>
                      <a:pt x="108" y="476"/>
                      <a:pt x="129" y="476"/>
                    </a:cubicBezTo>
                    <a:cubicBezTo>
                      <a:pt x="150" y="476"/>
                      <a:pt x="171" y="469"/>
                      <a:pt x="186" y="454"/>
                    </a:cubicBezTo>
                    <a:cubicBezTo>
                      <a:pt x="197" y="444"/>
                      <a:pt x="211" y="439"/>
                      <a:pt x="226" y="439"/>
                    </a:cubicBezTo>
                    <a:cubicBezTo>
                      <a:pt x="240" y="439"/>
                      <a:pt x="254" y="444"/>
                      <a:pt x="265" y="454"/>
                    </a:cubicBezTo>
                    <a:cubicBezTo>
                      <a:pt x="280" y="469"/>
                      <a:pt x="301" y="476"/>
                      <a:pt x="322" y="476"/>
                    </a:cubicBezTo>
                    <a:cubicBezTo>
                      <a:pt x="343" y="476"/>
                      <a:pt x="363" y="469"/>
                      <a:pt x="378" y="454"/>
                    </a:cubicBezTo>
                    <a:cubicBezTo>
                      <a:pt x="389" y="444"/>
                      <a:pt x="403" y="439"/>
                      <a:pt x="418" y="439"/>
                    </a:cubicBezTo>
                    <a:cubicBezTo>
                      <a:pt x="420" y="439"/>
                      <a:pt x="423" y="439"/>
                      <a:pt x="425" y="440"/>
                    </a:cubicBezTo>
                    <a:cubicBezTo>
                      <a:pt x="425" y="726"/>
                      <a:pt x="425" y="726"/>
                      <a:pt x="425" y="726"/>
                    </a:cubicBezTo>
                    <a:cubicBezTo>
                      <a:pt x="423" y="726"/>
                      <a:pt x="420" y="725"/>
                      <a:pt x="418" y="725"/>
                    </a:cubicBezTo>
                    <a:close/>
                    <a:moveTo>
                      <a:pt x="145" y="46"/>
                    </a:moveTo>
                    <a:cubicBezTo>
                      <a:pt x="145" y="35"/>
                      <a:pt x="154" y="26"/>
                      <a:pt x="165" y="26"/>
                    </a:cubicBezTo>
                    <a:cubicBezTo>
                      <a:pt x="286" y="26"/>
                      <a:pt x="286" y="26"/>
                      <a:pt x="286" y="26"/>
                    </a:cubicBezTo>
                    <a:cubicBezTo>
                      <a:pt x="297" y="26"/>
                      <a:pt x="306" y="35"/>
                      <a:pt x="306" y="46"/>
                    </a:cubicBezTo>
                    <a:cubicBezTo>
                      <a:pt x="306" y="88"/>
                      <a:pt x="306" y="88"/>
                      <a:pt x="306" y="88"/>
                    </a:cubicBezTo>
                    <a:cubicBezTo>
                      <a:pt x="306" y="92"/>
                      <a:pt x="303" y="95"/>
                      <a:pt x="299" y="95"/>
                    </a:cubicBezTo>
                    <a:cubicBezTo>
                      <a:pt x="152" y="95"/>
                      <a:pt x="152" y="95"/>
                      <a:pt x="152" y="95"/>
                    </a:cubicBezTo>
                    <a:cubicBezTo>
                      <a:pt x="148" y="95"/>
                      <a:pt x="145" y="92"/>
                      <a:pt x="145" y="88"/>
                    </a:cubicBezTo>
                    <a:lnTo>
                      <a:pt x="145" y="46"/>
                    </a:lnTo>
                    <a:close/>
                    <a:moveTo>
                      <a:pt x="117" y="188"/>
                    </a:moveTo>
                    <a:cubicBezTo>
                      <a:pt x="134" y="168"/>
                      <a:pt x="151" y="146"/>
                      <a:pt x="168" y="120"/>
                    </a:cubicBezTo>
                    <a:cubicBezTo>
                      <a:pt x="283" y="120"/>
                      <a:pt x="283" y="120"/>
                      <a:pt x="283" y="120"/>
                    </a:cubicBezTo>
                    <a:cubicBezTo>
                      <a:pt x="300" y="146"/>
                      <a:pt x="317" y="168"/>
                      <a:pt x="334" y="188"/>
                    </a:cubicBezTo>
                    <a:cubicBezTo>
                      <a:pt x="370" y="231"/>
                      <a:pt x="397" y="281"/>
                      <a:pt x="411" y="334"/>
                    </a:cubicBezTo>
                    <a:cubicBezTo>
                      <a:pt x="393" y="335"/>
                      <a:pt x="375" y="343"/>
                      <a:pt x="361" y="355"/>
                    </a:cubicBezTo>
                    <a:cubicBezTo>
                      <a:pt x="350" y="365"/>
                      <a:pt x="336" y="371"/>
                      <a:pt x="322" y="371"/>
                    </a:cubicBezTo>
                    <a:cubicBezTo>
                      <a:pt x="307" y="371"/>
                      <a:pt x="293" y="365"/>
                      <a:pt x="282" y="355"/>
                    </a:cubicBezTo>
                    <a:cubicBezTo>
                      <a:pt x="267" y="341"/>
                      <a:pt x="247" y="333"/>
                      <a:pt x="226" y="333"/>
                    </a:cubicBezTo>
                    <a:cubicBezTo>
                      <a:pt x="205" y="333"/>
                      <a:pt x="184" y="341"/>
                      <a:pt x="169" y="355"/>
                    </a:cubicBezTo>
                    <a:cubicBezTo>
                      <a:pt x="158" y="365"/>
                      <a:pt x="144" y="371"/>
                      <a:pt x="129" y="371"/>
                    </a:cubicBezTo>
                    <a:cubicBezTo>
                      <a:pt x="115" y="371"/>
                      <a:pt x="101" y="365"/>
                      <a:pt x="90" y="355"/>
                    </a:cubicBezTo>
                    <a:cubicBezTo>
                      <a:pt x="76" y="343"/>
                      <a:pt x="58" y="335"/>
                      <a:pt x="40" y="334"/>
                    </a:cubicBezTo>
                    <a:cubicBezTo>
                      <a:pt x="54" y="281"/>
                      <a:pt x="81" y="231"/>
                      <a:pt x="117" y="188"/>
                    </a:cubicBezTo>
                    <a:close/>
                    <a:moveTo>
                      <a:pt x="231" y="1299"/>
                    </a:moveTo>
                    <a:cubicBezTo>
                      <a:pt x="223" y="1299"/>
                      <a:pt x="223" y="1299"/>
                      <a:pt x="223" y="1299"/>
                    </a:cubicBezTo>
                    <a:cubicBezTo>
                      <a:pt x="212" y="1299"/>
                      <a:pt x="202" y="1292"/>
                      <a:pt x="198" y="1282"/>
                    </a:cubicBezTo>
                    <a:cubicBezTo>
                      <a:pt x="202" y="1276"/>
                      <a:pt x="209" y="1272"/>
                      <a:pt x="218" y="1272"/>
                    </a:cubicBezTo>
                    <a:cubicBezTo>
                      <a:pt x="234" y="1272"/>
                      <a:pt x="234" y="1272"/>
                      <a:pt x="234" y="1272"/>
                    </a:cubicBezTo>
                    <a:cubicBezTo>
                      <a:pt x="243" y="1272"/>
                      <a:pt x="251" y="1277"/>
                      <a:pt x="255" y="1285"/>
                    </a:cubicBezTo>
                    <a:cubicBezTo>
                      <a:pt x="251" y="1293"/>
                      <a:pt x="241" y="1299"/>
                      <a:pt x="231" y="1299"/>
                    </a:cubicBezTo>
                    <a:close/>
                    <a:moveTo>
                      <a:pt x="376" y="1289"/>
                    </a:moveTo>
                    <a:cubicBezTo>
                      <a:pt x="362" y="1310"/>
                      <a:pt x="338" y="1323"/>
                      <a:pt x="312" y="1323"/>
                    </a:cubicBezTo>
                    <a:cubicBezTo>
                      <a:pt x="310" y="1323"/>
                      <a:pt x="310" y="1323"/>
                      <a:pt x="310" y="1323"/>
                    </a:cubicBezTo>
                    <a:cubicBezTo>
                      <a:pt x="296" y="1323"/>
                      <a:pt x="284" y="1311"/>
                      <a:pt x="284" y="1297"/>
                    </a:cubicBezTo>
                    <a:cubicBezTo>
                      <a:pt x="284" y="1269"/>
                      <a:pt x="262" y="1247"/>
                      <a:pt x="234" y="1247"/>
                    </a:cubicBezTo>
                    <a:cubicBezTo>
                      <a:pt x="218" y="1247"/>
                      <a:pt x="218" y="1247"/>
                      <a:pt x="218" y="1247"/>
                    </a:cubicBezTo>
                    <a:cubicBezTo>
                      <a:pt x="190" y="1247"/>
                      <a:pt x="167" y="1269"/>
                      <a:pt x="167" y="1297"/>
                    </a:cubicBezTo>
                    <a:cubicBezTo>
                      <a:pt x="167" y="1311"/>
                      <a:pt x="155" y="1323"/>
                      <a:pt x="141" y="1323"/>
                    </a:cubicBezTo>
                    <a:cubicBezTo>
                      <a:pt x="139" y="1323"/>
                      <a:pt x="139" y="1323"/>
                      <a:pt x="139" y="1323"/>
                    </a:cubicBezTo>
                    <a:cubicBezTo>
                      <a:pt x="113" y="1323"/>
                      <a:pt x="89" y="1310"/>
                      <a:pt x="75" y="1289"/>
                    </a:cubicBezTo>
                    <a:cubicBezTo>
                      <a:pt x="43" y="1241"/>
                      <a:pt x="26" y="1186"/>
                      <a:pt x="26" y="1128"/>
                    </a:cubicBezTo>
                    <a:cubicBezTo>
                      <a:pt x="26" y="1072"/>
                      <a:pt x="26" y="1072"/>
                      <a:pt x="26" y="1072"/>
                    </a:cubicBezTo>
                    <a:cubicBezTo>
                      <a:pt x="28" y="1071"/>
                      <a:pt x="31" y="1071"/>
                      <a:pt x="33" y="1071"/>
                    </a:cubicBezTo>
                    <a:cubicBezTo>
                      <a:pt x="48" y="1071"/>
                      <a:pt x="62" y="1077"/>
                      <a:pt x="73" y="1086"/>
                    </a:cubicBezTo>
                    <a:cubicBezTo>
                      <a:pt x="88" y="1101"/>
                      <a:pt x="108" y="1108"/>
                      <a:pt x="129" y="1108"/>
                    </a:cubicBezTo>
                    <a:cubicBezTo>
                      <a:pt x="150" y="1108"/>
                      <a:pt x="171" y="1101"/>
                      <a:pt x="186" y="1086"/>
                    </a:cubicBezTo>
                    <a:cubicBezTo>
                      <a:pt x="197" y="1077"/>
                      <a:pt x="211" y="1071"/>
                      <a:pt x="226" y="1071"/>
                    </a:cubicBezTo>
                    <a:cubicBezTo>
                      <a:pt x="240" y="1071"/>
                      <a:pt x="254" y="1077"/>
                      <a:pt x="265" y="1086"/>
                    </a:cubicBezTo>
                    <a:cubicBezTo>
                      <a:pt x="280" y="1101"/>
                      <a:pt x="301" y="1108"/>
                      <a:pt x="322" y="1108"/>
                    </a:cubicBezTo>
                    <a:cubicBezTo>
                      <a:pt x="343" y="1108"/>
                      <a:pt x="363" y="1101"/>
                      <a:pt x="378" y="1086"/>
                    </a:cubicBezTo>
                    <a:cubicBezTo>
                      <a:pt x="389" y="1077"/>
                      <a:pt x="403" y="1071"/>
                      <a:pt x="418" y="1071"/>
                    </a:cubicBezTo>
                    <a:cubicBezTo>
                      <a:pt x="420" y="1071"/>
                      <a:pt x="423" y="1071"/>
                      <a:pt x="425" y="1072"/>
                    </a:cubicBezTo>
                    <a:cubicBezTo>
                      <a:pt x="425" y="1128"/>
                      <a:pt x="425" y="1128"/>
                      <a:pt x="425" y="1128"/>
                    </a:cubicBezTo>
                    <a:cubicBezTo>
                      <a:pt x="425" y="1186"/>
                      <a:pt x="408" y="1241"/>
                      <a:pt x="376" y="1289"/>
                    </a:cubicBezTo>
                    <a:close/>
                    <a:moveTo>
                      <a:pt x="376" y="1289"/>
                    </a:moveTo>
                    <a:cubicBezTo>
                      <a:pt x="376" y="1289"/>
                      <a:pt x="376" y="1289"/>
                      <a:pt x="376" y="1289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0" name="Freeform 21"/>
              <p:cNvSpPr>
                <a:spLocks noEditPoints="1"/>
              </p:cNvSpPr>
              <p:nvPr/>
            </p:nvSpPr>
            <p:spPr bwMode="auto">
              <a:xfrm>
                <a:off x="1847850" y="1590675"/>
                <a:ext cx="134938" cy="198438"/>
              </a:xfrm>
              <a:custGeom>
                <a:avLst/>
                <a:gdLst>
                  <a:gd name="T0" fmla="*/ 57 w 84"/>
                  <a:gd name="T1" fmla="*/ 115 h 123"/>
                  <a:gd name="T2" fmla="*/ 69 w 84"/>
                  <a:gd name="T3" fmla="*/ 123 h 123"/>
                  <a:gd name="T4" fmla="*/ 74 w 84"/>
                  <a:gd name="T5" fmla="*/ 122 h 123"/>
                  <a:gd name="T6" fmla="*/ 81 w 84"/>
                  <a:gd name="T7" fmla="*/ 105 h 123"/>
                  <a:gd name="T8" fmla="*/ 24 w 84"/>
                  <a:gd name="T9" fmla="*/ 6 h 123"/>
                  <a:gd name="T10" fmla="*/ 6 w 84"/>
                  <a:gd name="T11" fmla="*/ 4 h 123"/>
                  <a:gd name="T12" fmla="*/ 4 w 84"/>
                  <a:gd name="T13" fmla="*/ 22 h 123"/>
                  <a:gd name="T14" fmla="*/ 57 w 84"/>
                  <a:gd name="T15" fmla="*/ 115 h 123"/>
                  <a:gd name="T16" fmla="*/ 57 w 84"/>
                  <a:gd name="T17" fmla="*/ 115 h 123"/>
                  <a:gd name="T18" fmla="*/ 57 w 84"/>
                  <a:gd name="T19" fmla="*/ 115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4" h="123">
                    <a:moveTo>
                      <a:pt x="57" y="115"/>
                    </a:moveTo>
                    <a:cubicBezTo>
                      <a:pt x="59" y="120"/>
                      <a:pt x="64" y="123"/>
                      <a:pt x="69" y="123"/>
                    </a:cubicBezTo>
                    <a:cubicBezTo>
                      <a:pt x="71" y="123"/>
                      <a:pt x="73" y="123"/>
                      <a:pt x="74" y="122"/>
                    </a:cubicBezTo>
                    <a:cubicBezTo>
                      <a:pt x="81" y="119"/>
                      <a:pt x="84" y="112"/>
                      <a:pt x="81" y="105"/>
                    </a:cubicBezTo>
                    <a:cubicBezTo>
                      <a:pt x="67" y="70"/>
                      <a:pt x="48" y="36"/>
                      <a:pt x="24" y="6"/>
                    </a:cubicBezTo>
                    <a:cubicBezTo>
                      <a:pt x="20" y="1"/>
                      <a:pt x="12" y="0"/>
                      <a:pt x="6" y="4"/>
                    </a:cubicBezTo>
                    <a:cubicBezTo>
                      <a:pt x="1" y="8"/>
                      <a:pt x="0" y="16"/>
                      <a:pt x="4" y="22"/>
                    </a:cubicBezTo>
                    <a:cubicBezTo>
                      <a:pt x="26" y="50"/>
                      <a:pt x="44" y="82"/>
                      <a:pt x="57" y="115"/>
                    </a:cubicBezTo>
                    <a:close/>
                    <a:moveTo>
                      <a:pt x="57" y="115"/>
                    </a:moveTo>
                    <a:cubicBezTo>
                      <a:pt x="57" y="115"/>
                      <a:pt x="57" y="115"/>
                      <a:pt x="57" y="11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" name="Freeform 22"/>
              <p:cNvSpPr>
                <a:spLocks noEditPoints="1"/>
              </p:cNvSpPr>
              <p:nvPr/>
            </p:nvSpPr>
            <p:spPr bwMode="auto">
              <a:xfrm>
                <a:off x="1985963" y="2057400"/>
                <a:ext cx="39688" cy="328613"/>
              </a:xfrm>
              <a:custGeom>
                <a:avLst/>
                <a:gdLst>
                  <a:gd name="T0" fmla="*/ 13 w 25"/>
                  <a:gd name="T1" fmla="*/ 0 h 203"/>
                  <a:gd name="T2" fmla="*/ 0 w 25"/>
                  <a:gd name="T3" fmla="*/ 13 h 203"/>
                  <a:gd name="T4" fmla="*/ 0 w 25"/>
                  <a:gd name="T5" fmla="*/ 191 h 203"/>
                  <a:gd name="T6" fmla="*/ 13 w 25"/>
                  <a:gd name="T7" fmla="*/ 203 h 203"/>
                  <a:gd name="T8" fmla="*/ 25 w 25"/>
                  <a:gd name="T9" fmla="*/ 191 h 203"/>
                  <a:gd name="T10" fmla="*/ 25 w 25"/>
                  <a:gd name="T11" fmla="*/ 13 h 203"/>
                  <a:gd name="T12" fmla="*/ 13 w 25"/>
                  <a:gd name="T13" fmla="*/ 0 h 203"/>
                  <a:gd name="T14" fmla="*/ 13 w 25"/>
                  <a:gd name="T15" fmla="*/ 0 h 203"/>
                  <a:gd name="T16" fmla="*/ 13 w 25"/>
                  <a:gd name="T17" fmla="*/ 0 h 2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" h="203">
                    <a:moveTo>
                      <a:pt x="13" y="0"/>
                    </a:moveTo>
                    <a:cubicBezTo>
                      <a:pt x="6" y="0"/>
                      <a:pt x="0" y="6"/>
                      <a:pt x="0" y="13"/>
                    </a:cubicBezTo>
                    <a:cubicBezTo>
                      <a:pt x="0" y="191"/>
                      <a:pt x="0" y="191"/>
                      <a:pt x="0" y="191"/>
                    </a:cubicBezTo>
                    <a:cubicBezTo>
                      <a:pt x="0" y="198"/>
                      <a:pt x="6" y="203"/>
                      <a:pt x="13" y="203"/>
                    </a:cubicBezTo>
                    <a:cubicBezTo>
                      <a:pt x="20" y="203"/>
                      <a:pt x="25" y="198"/>
                      <a:pt x="25" y="191"/>
                    </a:cubicBezTo>
                    <a:cubicBezTo>
                      <a:pt x="25" y="13"/>
                      <a:pt x="25" y="13"/>
                      <a:pt x="25" y="13"/>
                    </a:cubicBezTo>
                    <a:cubicBezTo>
                      <a:pt x="25" y="6"/>
                      <a:pt x="20" y="0"/>
                      <a:pt x="13" y="0"/>
                    </a:cubicBezTo>
                    <a:close/>
                    <a:moveTo>
                      <a:pt x="13" y="0"/>
                    </a:moveTo>
                    <a:cubicBezTo>
                      <a:pt x="13" y="0"/>
                      <a:pt x="13" y="0"/>
                      <a:pt x="13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2" name="Freeform 23"/>
              <p:cNvSpPr>
                <a:spLocks noEditPoints="1"/>
              </p:cNvSpPr>
              <p:nvPr/>
            </p:nvSpPr>
            <p:spPr bwMode="auto">
              <a:xfrm>
                <a:off x="1916113" y="3149600"/>
                <a:ext cx="109538" cy="184150"/>
              </a:xfrm>
              <a:custGeom>
                <a:avLst/>
                <a:gdLst>
                  <a:gd name="T0" fmla="*/ 56 w 68"/>
                  <a:gd name="T1" fmla="*/ 1 h 114"/>
                  <a:gd name="T2" fmla="*/ 41 w 68"/>
                  <a:gd name="T3" fmla="*/ 11 h 114"/>
                  <a:gd name="T4" fmla="*/ 4 w 68"/>
                  <a:gd name="T5" fmla="*/ 94 h 114"/>
                  <a:gd name="T6" fmla="*/ 6 w 68"/>
                  <a:gd name="T7" fmla="*/ 112 h 114"/>
                  <a:gd name="T8" fmla="*/ 14 w 68"/>
                  <a:gd name="T9" fmla="*/ 114 h 114"/>
                  <a:gd name="T10" fmla="*/ 24 w 68"/>
                  <a:gd name="T11" fmla="*/ 110 h 114"/>
                  <a:gd name="T12" fmla="*/ 67 w 68"/>
                  <a:gd name="T13" fmla="*/ 16 h 114"/>
                  <a:gd name="T14" fmla="*/ 56 w 68"/>
                  <a:gd name="T15" fmla="*/ 1 h 114"/>
                  <a:gd name="T16" fmla="*/ 56 w 68"/>
                  <a:gd name="T17" fmla="*/ 1 h 114"/>
                  <a:gd name="T18" fmla="*/ 56 w 68"/>
                  <a:gd name="T19" fmla="*/ 1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8" h="114">
                    <a:moveTo>
                      <a:pt x="56" y="1"/>
                    </a:moveTo>
                    <a:cubicBezTo>
                      <a:pt x="50" y="0"/>
                      <a:pt x="43" y="4"/>
                      <a:pt x="41" y="11"/>
                    </a:cubicBezTo>
                    <a:cubicBezTo>
                      <a:pt x="36" y="41"/>
                      <a:pt x="22" y="71"/>
                      <a:pt x="4" y="94"/>
                    </a:cubicBezTo>
                    <a:cubicBezTo>
                      <a:pt x="0" y="99"/>
                      <a:pt x="0" y="107"/>
                      <a:pt x="6" y="112"/>
                    </a:cubicBezTo>
                    <a:cubicBezTo>
                      <a:pt x="8" y="114"/>
                      <a:pt x="11" y="114"/>
                      <a:pt x="14" y="114"/>
                    </a:cubicBezTo>
                    <a:cubicBezTo>
                      <a:pt x="18" y="114"/>
                      <a:pt x="21" y="113"/>
                      <a:pt x="24" y="110"/>
                    </a:cubicBezTo>
                    <a:cubicBezTo>
                      <a:pt x="45" y="84"/>
                      <a:pt x="60" y="50"/>
                      <a:pt x="67" y="16"/>
                    </a:cubicBezTo>
                    <a:cubicBezTo>
                      <a:pt x="68" y="9"/>
                      <a:pt x="63" y="3"/>
                      <a:pt x="56" y="1"/>
                    </a:cubicBezTo>
                    <a:close/>
                    <a:moveTo>
                      <a:pt x="56" y="1"/>
                    </a:moveTo>
                    <a:cubicBezTo>
                      <a:pt x="56" y="1"/>
                      <a:pt x="56" y="1"/>
                      <a:pt x="56" y="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68" name="TextBox 67"/>
            <p:cNvSpPr txBox="1"/>
            <p:nvPr/>
          </p:nvSpPr>
          <p:spPr>
            <a:xfrm>
              <a:off x="6031553" y="2279142"/>
              <a:ext cx="537327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dirty="0">
                  <a:solidFill>
                    <a:schemeClr val="bg1"/>
                  </a:solidFill>
                </a:rPr>
                <a:t>75%</a:t>
              </a:r>
            </a:p>
          </p:txBody>
        </p:sp>
        <p:cxnSp>
          <p:nvCxnSpPr>
            <p:cNvPr id="86" name="Straight Connector 85"/>
            <p:cNvCxnSpPr/>
            <p:nvPr/>
          </p:nvCxnSpPr>
          <p:spPr>
            <a:xfrm>
              <a:off x="6049867" y="2235073"/>
              <a:ext cx="475488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0" name="Group 89"/>
          <p:cNvGrpSpPr/>
          <p:nvPr/>
        </p:nvGrpSpPr>
        <p:grpSpPr>
          <a:xfrm>
            <a:off x="3145536" y="3031744"/>
            <a:ext cx="594360" cy="1069848"/>
            <a:chOff x="3145536" y="2745994"/>
            <a:chExt cx="594360" cy="1069848"/>
          </a:xfrm>
        </p:grpSpPr>
        <p:sp>
          <p:nvSpPr>
            <p:cNvPr id="58" name="Rectangle 57"/>
            <p:cNvSpPr/>
            <p:nvPr/>
          </p:nvSpPr>
          <p:spPr>
            <a:xfrm>
              <a:off x="3145536" y="2745994"/>
              <a:ext cx="594360" cy="1069848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Freeform 8"/>
            <p:cNvSpPr>
              <a:spLocks noEditPoints="1"/>
            </p:cNvSpPr>
            <p:nvPr/>
          </p:nvSpPr>
          <p:spPr bwMode="auto">
            <a:xfrm>
              <a:off x="3291396" y="2904744"/>
              <a:ext cx="303034" cy="282521"/>
            </a:xfrm>
            <a:custGeom>
              <a:avLst/>
              <a:gdLst>
                <a:gd name="T0" fmla="*/ 171 w 258"/>
                <a:gd name="T1" fmla="*/ 131 h 241"/>
                <a:gd name="T2" fmla="*/ 152 w 258"/>
                <a:gd name="T3" fmla="*/ 125 h 241"/>
                <a:gd name="T4" fmla="*/ 193 w 258"/>
                <a:gd name="T5" fmla="*/ 97 h 241"/>
                <a:gd name="T6" fmla="*/ 237 w 258"/>
                <a:gd name="T7" fmla="*/ 34 h 241"/>
                <a:gd name="T8" fmla="*/ 203 w 258"/>
                <a:gd name="T9" fmla="*/ 47 h 241"/>
                <a:gd name="T10" fmla="*/ 208 w 258"/>
                <a:gd name="T11" fmla="*/ 13 h 241"/>
                <a:gd name="T12" fmla="*/ 201 w 258"/>
                <a:gd name="T13" fmla="*/ 1 h 241"/>
                <a:gd name="T14" fmla="*/ 145 w 258"/>
                <a:gd name="T15" fmla="*/ 62 h 241"/>
                <a:gd name="T16" fmla="*/ 72 w 258"/>
                <a:gd name="T17" fmla="*/ 45 h 241"/>
                <a:gd name="T18" fmla="*/ 81 w 258"/>
                <a:gd name="T19" fmla="*/ 32 h 241"/>
                <a:gd name="T20" fmla="*/ 37 w 258"/>
                <a:gd name="T21" fmla="*/ 2 h 241"/>
                <a:gd name="T22" fmla="*/ 19 w 258"/>
                <a:gd name="T23" fmla="*/ 11 h 241"/>
                <a:gd name="T24" fmla="*/ 42 w 258"/>
                <a:gd name="T25" fmla="*/ 61 h 241"/>
                <a:gd name="T26" fmla="*/ 49 w 258"/>
                <a:gd name="T27" fmla="*/ 65 h 241"/>
                <a:gd name="T28" fmla="*/ 61 w 258"/>
                <a:gd name="T29" fmla="*/ 56 h 241"/>
                <a:gd name="T30" fmla="*/ 11 w 258"/>
                <a:gd name="T31" fmla="*/ 195 h 241"/>
                <a:gd name="T32" fmla="*/ 1 w 258"/>
                <a:gd name="T33" fmla="*/ 222 h 241"/>
                <a:gd name="T34" fmla="*/ 11 w 258"/>
                <a:gd name="T35" fmla="*/ 239 h 241"/>
                <a:gd name="T36" fmla="*/ 20 w 258"/>
                <a:gd name="T37" fmla="*/ 241 h 241"/>
                <a:gd name="T38" fmla="*/ 47 w 258"/>
                <a:gd name="T39" fmla="*/ 231 h 241"/>
                <a:gd name="T40" fmla="*/ 154 w 258"/>
                <a:gd name="T41" fmla="*/ 149 h 241"/>
                <a:gd name="T42" fmla="*/ 147 w 258"/>
                <a:gd name="T43" fmla="*/ 167 h 241"/>
                <a:gd name="T44" fmla="*/ 225 w 258"/>
                <a:gd name="T45" fmla="*/ 241 h 241"/>
                <a:gd name="T46" fmla="*/ 255 w 258"/>
                <a:gd name="T47" fmla="*/ 215 h 241"/>
                <a:gd name="T48" fmla="*/ 183 w 258"/>
                <a:gd name="T49" fmla="*/ 131 h 241"/>
                <a:gd name="T50" fmla="*/ 36 w 258"/>
                <a:gd name="T51" fmla="*/ 20 h 241"/>
                <a:gd name="T52" fmla="*/ 51 w 258"/>
                <a:gd name="T53" fmla="*/ 44 h 241"/>
                <a:gd name="T54" fmla="*/ 19 w 258"/>
                <a:gd name="T55" fmla="*/ 224 h 241"/>
                <a:gd name="T56" fmla="*/ 24 w 258"/>
                <a:gd name="T57" fmla="*/ 205 h 241"/>
                <a:gd name="T58" fmla="*/ 161 w 258"/>
                <a:gd name="T59" fmla="*/ 65 h 241"/>
                <a:gd name="T60" fmla="*/ 188 w 258"/>
                <a:gd name="T61" fmla="*/ 18 h 241"/>
                <a:gd name="T62" fmla="*/ 179 w 258"/>
                <a:gd name="T63" fmla="*/ 47 h 241"/>
                <a:gd name="T64" fmla="*/ 205 w 258"/>
                <a:gd name="T65" fmla="*/ 64 h 241"/>
                <a:gd name="T66" fmla="*/ 193 w 258"/>
                <a:gd name="T67" fmla="*/ 81 h 241"/>
                <a:gd name="T68" fmla="*/ 171 w 258"/>
                <a:gd name="T69" fmla="*/ 83 h 241"/>
                <a:gd name="T70" fmla="*/ 225 w 258"/>
                <a:gd name="T71" fmla="*/ 222 h 241"/>
                <a:gd name="T72" fmla="*/ 177 w 258"/>
                <a:gd name="T73" fmla="*/ 148 h 241"/>
                <a:gd name="T74" fmla="*/ 225 w 258"/>
                <a:gd name="T75" fmla="*/ 222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58" h="241">
                  <a:moveTo>
                    <a:pt x="183" y="131"/>
                  </a:moveTo>
                  <a:cubicBezTo>
                    <a:pt x="180" y="128"/>
                    <a:pt x="174" y="128"/>
                    <a:pt x="171" y="131"/>
                  </a:cubicBezTo>
                  <a:cubicBezTo>
                    <a:pt x="165" y="138"/>
                    <a:pt x="165" y="138"/>
                    <a:pt x="165" y="138"/>
                  </a:cubicBezTo>
                  <a:cubicBezTo>
                    <a:pt x="152" y="125"/>
                    <a:pt x="152" y="125"/>
                    <a:pt x="152" y="125"/>
                  </a:cubicBezTo>
                  <a:cubicBezTo>
                    <a:pt x="180" y="97"/>
                    <a:pt x="180" y="97"/>
                    <a:pt x="180" y="97"/>
                  </a:cubicBezTo>
                  <a:cubicBezTo>
                    <a:pt x="193" y="97"/>
                    <a:pt x="193" y="97"/>
                    <a:pt x="193" y="97"/>
                  </a:cubicBezTo>
                  <a:cubicBezTo>
                    <a:pt x="224" y="97"/>
                    <a:pt x="241" y="78"/>
                    <a:pt x="241" y="41"/>
                  </a:cubicBezTo>
                  <a:cubicBezTo>
                    <a:pt x="241" y="38"/>
                    <a:pt x="240" y="36"/>
                    <a:pt x="237" y="34"/>
                  </a:cubicBezTo>
                  <a:cubicBezTo>
                    <a:pt x="235" y="33"/>
                    <a:pt x="232" y="33"/>
                    <a:pt x="229" y="34"/>
                  </a:cubicBezTo>
                  <a:cubicBezTo>
                    <a:pt x="203" y="47"/>
                    <a:pt x="203" y="47"/>
                    <a:pt x="203" y="47"/>
                  </a:cubicBezTo>
                  <a:cubicBezTo>
                    <a:pt x="195" y="39"/>
                    <a:pt x="195" y="39"/>
                    <a:pt x="195" y="39"/>
                  </a:cubicBezTo>
                  <a:cubicBezTo>
                    <a:pt x="208" y="13"/>
                    <a:pt x="208" y="13"/>
                    <a:pt x="208" y="13"/>
                  </a:cubicBezTo>
                  <a:cubicBezTo>
                    <a:pt x="209" y="10"/>
                    <a:pt x="209" y="7"/>
                    <a:pt x="208" y="5"/>
                  </a:cubicBezTo>
                  <a:cubicBezTo>
                    <a:pt x="206" y="2"/>
                    <a:pt x="204" y="1"/>
                    <a:pt x="201" y="1"/>
                  </a:cubicBezTo>
                  <a:cubicBezTo>
                    <a:pt x="164" y="1"/>
                    <a:pt x="145" y="18"/>
                    <a:pt x="145" y="49"/>
                  </a:cubicBezTo>
                  <a:cubicBezTo>
                    <a:pt x="145" y="62"/>
                    <a:pt x="145" y="62"/>
                    <a:pt x="145" y="62"/>
                  </a:cubicBezTo>
                  <a:cubicBezTo>
                    <a:pt x="117" y="90"/>
                    <a:pt x="117" y="90"/>
                    <a:pt x="117" y="90"/>
                  </a:cubicBezTo>
                  <a:cubicBezTo>
                    <a:pt x="72" y="45"/>
                    <a:pt x="72" y="45"/>
                    <a:pt x="72" y="45"/>
                  </a:cubicBezTo>
                  <a:cubicBezTo>
                    <a:pt x="79" y="39"/>
                    <a:pt x="79" y="39"/>
                    <a:pt x="79" y="39"/>
                  </a:cubicBezTo>
                  <a:cubicBezTo>
                    <a:pt x="80" y="37"/>
                    <a:pt x="81" y="34"/>
                    <a:pt x="81" y="32"/>
                  </a:cubicBezTo>
                  <a:cubicBezTo>
                    <a:pt x="81" y="30"/>
                    <a:pt x="79" y="27"/>
                    <a:pt x="77" y="26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4" y="0"/>
                    <a:pt x="30" y="1"/>
                    <a:pt x="27" y="3"/>
                  </a:cubicBezTo>
                  <a:cubicBezTo>
                    <a:pt x="19" y="11"/>
                    <a:pt x="19" y="11"/>
                    <a:pt x="19" y="11"/>
                  </a:cubicBezTo>
                  <a:cubicBezTo>
                    <a:pt x="17" y="14"/>
                    <a:pt x="16" y="18"/>
                    <a:pt x="18" y="21"/>
                  </a:cubicBezTo>
                  <a:cubicBezTo>
                    <a:pt x="42" y="61"/>
                    <a:pt x="42" y="61"/>
                    <a:pt x="42" y="61"/>
                  </a:cubicBezTo>
                  <a:cubicBezTo>
                    <a:pt x="43" y="63"/>
                    <a:pt x="46" y="65"/>
                    <a:pt x="48" y="65"/>
                  </a:cubicBezTo>
                  <a:cubicBezTo>
                    <a:pt x="48" y="65"/>
                    <a:pt x="49" y="65"/>
                    <a:pt x="49" y="65"/>
                  </a:cubicBezTo>
                  <a:cubicBezTo>
                    <a:pt x="51" y="65"/>
                    <a:pt x="53" y="64"/>
                    <a:pt x="55" y="63"/>
                  </a:cubicBezTo>
                  <a:cubicBezTo>
                    <a:pt x="61" y="56"/>
                    <a:pt x="61" y="56"/>
                    <a:pt x="61" y="56"/>
                  </a:cubicBezTo>
                  <a:cubicBezTo>
                    <a:pt x="106" y="101"/>
                    <a:pt x="106" y="101"/>
                    <a:pt x="106" y="101"/>
                  </a:cubicBezTo>
                  <a:cubicBezTo>
                    <a:pt x="11" y="195"/>
                    <a:pt x="11" y="195"/>
                    <a:pt x="11" y="195"/>
                  </a:cubicBezTo>
                  <a:cubicBezTo>
                    <a:pt x="10" y="196"/>
                    <a:pt x="10" y="197"/>
                    <a:pt x="9" y="198"/>
                  </a:cubicBezTo>
                  <a:cubicBezTo>
                    <a:pt x="1" y="222"/>
                    <a:pt x="1" y="222"/>
                    <a:pt x="1" y="222"/>
                  </a:cubicBezTo>
                  <a:cubicBezTo>
                    <a:pt x="0" y="225"/>
                    <a:pt x="1" y="229"/>
                    <a:pt x="3" y="231"/>
                  </a:cubicBezTo>
                  <a:cubicBezTo>
                    <a:pt x="11" y="239"/>
                    <a:pt x="11" y="239"/>
                    <a:pt x="11" y="239"/>
                  </a:cubicBezTo>
                  <a:cubicBezTo>
                    <a:pt x="13" y="240"/>
                    <a:pt x="15" y="241"/>
                    <a:pt x="17" y="241"/>
                  </a:cubicBezTo>
                  <a:cubicBezTo>
                    <a:pt x="18" y="241"/>
                    <a:pt x="19" y="241"/>
                    <a:pt x="20" y="241"/>
                  </a:cubicBezTo>
                  <a:cubicBezTo>
                    <a:pt x="44" y="233"/>
                    <a:pt x="44" y="233"/>
                    <a:pt x="44" y="233"/>
                  </a:cubicBezTo>
                  <a:cubicBezTo>
                    <a:pt x="45" y="232"/>
                    <a:pt x="46" y="232"/>
                    <a:pt x="47" y="231"/>
                  </a:cubicBezTo>
                  <a:cubicBezTo>
                    <a:pt x="141" y="136"/>
                    <a:pt x="141" y="136"/>
                    <a:pt x="141" y="136"/>
                  </a:cubicBezTo>
                  <a:cubicBezTo>
                    <a:pt x="154" y="149"/>
                    <a:pt x="154" y="149"/>
                    <a:pt x="154" y="149"/>
                  </a:cubicBezTo>
                  <a:cubicBezTo>
                    <a:pt x="147" y="155"/>
                    <a:pt x="147" y="155"/>
                    <a:pt x="147" y="155"/>
                  </a:cubicBezTo>
                  <a:cubicBezTo>
                    <a:pt x="144" y="158"/>
                    <a:pt x="144" y="164"/>
                    <a:pt x="147" y="167"/>
                  </a:cubicBezTo>
                  <a:cubicBezTo>
                    <a:pt x="219" y="239"/>
                    <a:pt x="219" y="239"/>
                    <a:pt x="219" y="239"/>
                  </a:cubicBezTo>
                  <a:cubicBezTo>
                    <a:pt x="221" y="240"/>
                    <a:pt x="223" y="241"/>
                    <a:pt x="225" y="241"/>
                  </a:cubicBezTo>
                  <a:cubicBezTo>
                    <a:pt x="227" y="241"/>
                    <a:pt x="229" y="240"/>
                    <a:pt x="231" y="239"/>
                  </a:cubicBezTo>
                  <a:cubicBezTo>
                    <a:pt x="255" y="215"/>
                    <a:pt x="255" y="215"/>
                    <a:pt x="255" y="215"/>
                  </a:cubicBezTo>
                  <a:cubicBezTo>
                    <a:pt x="258" y="212"/>
                    <a:pt x="258" y="206"/>
                    <a:pt x="255" y="203"/>
                  </a:cubicBezTo>
                  <a:lnTo>
                    <a:pt x="183" y="131"/>
                  </a:lnTo>
                  <a:close/>
                  <a:moveTo>
                    <a:pt x="51" y="44"/>
                  </a:moveTo>
                  <a:cubicBezTo>
                    <a:pt x="36" y="20"/>
                    <a:pt x="36" y="20"/>
                    <a:pt x="36" y="20"/>
                  </a:cubicBezTo>
                  <a:cubicBezTo>
                    <a:pt x="60" y="35"/>
                    <a:pt x="60" y="35"/>
                    <a:pt x="60" y="35"/>
                  </a:cubicBezTo>
                  <a:lnTo>
                    <a:pt x="51" y="44"/>
                  </a:lnTo>
                  <a:close/>
                  <a:moveTo>
                    <a:pt x="37" y="218"/>
                  </a:moveTo>
                  <a:cubicBezTo>
                    <a:pt x="19" y="224"/>
                    <a:pt x="19" y="224"/>
                    <a:pt x="19" y="224"/>
                  </a:cubicBezTo>
                  <a:cubicBezTo>
                    <a:pt x="18" y="223"/>
                    <a:pt x="18" y="223"/>
                    <a:pt x="18" y="223"/>
                  </a:cubicBezTo>
                  <a:cubicBezTo>
                    <a:pt x="24" y="205"/>
                    <a:pt x="24" y="205"/>
                    <a:pt x="24" y="205"/>
                  </a:cubicBezTo>
                  <a:cubicBezTo>
                    <a:pt x="159" y="71"/>
                    <a:pt x="159" y="71"/>
                    <a:pt x="159" y="71"/>
                  </a:cubicBezTo>
                  <a:cubicBezTo>
                    <a:pt x="160" y="69"/>
                    <a:pt x="161" y="67"/>
                    <a:pt x="161" y="65"/>
                  </a:cubicBezTo>
                  <a:cubicBezTo>
                    <a:pt x="161" y="49"/>
                    <a:pt x="161" y="49"/>
                    <a:pt x="161" y="49"/>
                  </a:cubicBezTo>
                  <a:cubicBezTo>
                    <a:pt x="161" y="35"/>
                    <a:pt x="164" y="22"/>
                    <a:pt x="188" y="18"/>
                  </a:cubicBezTo>
                  <a:cubicBezTo>
                    <a:pt x="178" y="37"/>
                    <a:pt x="178" y="37"/>
                    <a:pt x="178" y="37"/>
                  </a:cubicBezTo>
                  <a:cubicBezTo>
                    <a:pt x="176" y="41"/>
                    <a:pt x="177" y="44"/>
                    <a:pt x="179" y="47"/>
                  </a:cubicBezTo>
                  <a:cubicBezTo>
                    <a:pt x="195" y="63"/>
                    <a:pt x="195" y="63"/>
                    <a:pt x="195" y="63"/>
                  </a:cubicBezTo>
                  <a:cubicBezTo>
                    <a:pt x="198" y="65"/>
                    <a:pt x="202" y="66"/>
                    <a:pt x="205" y="64"/>
                  </a:cubicBezTo>
                  <a:cubicBezTo>
                    <a:pt x="224" y="54"/>
                    <a:pt x="224" y="54"/>
                    <a:pt x="224" y="54"/>
                  </a:cubicBezTo>
                  <a:cubicBezTo>
                    <a:pt x="220" y="78"/>
                    <a:pt x="207" y="81"/>
                    <a:pt x="193" y="81"/>
                  </a:cubicBezTo>
                  <a:cubicBezTo>
                    <a:pt x="177" y="81"/>
                    <a:pt x="177" y="81"/>
                    <a:pt x="177" y="81"/>
                  </a:cubicBezTo>
                  <a:cubicBezTo>
                    <a:pt x="175" y="81"/>
                    <a:pt x="173" y="82"/>
                    <a:pt x="171" y="83"/>
                  </a:cubicBezTo>
                  <a:lnTo>
                    <a:pt x="37" y="218"/>
                  </a:lnTo>
                  <a:close/>
                  <a:moveTo>
                    <a:pt x="225" y="222"/>
                  </a:moveTo>
                  <a:cubicBezTo>
                    <a:pt x="164" y="161"/>
                    <a:pt x="164" y="161"/>
                    <a:pt x="164" y="161"/>
                  </a:cubicBezTo>
                  <a:cubicBezTo>
                    <a:pt x="177" y="148"/>
                    <a:pt x="177" y="148"/>
                    <a:pt x="177" y="148"/>
                  </a:cubicBezTo>
                  <a:cubicBezTo>
                    <a:pt x="238" y="209"/>
                    <a:pt x="238" y="209"/>
                    <a:pt x="238" y="209"/>
                  </a:cubicBezTo>
                  <a:lnTo>
                    <a:pt x="225" y="22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9" name="TextBox 68"/>
            <p:cNvSpPr txBox="1"/>
            <p:nvPr/>
          </p:nvSpPr>
          <p:spPr>
            <a:xfrm>
              <a:off x="3174053" y="3403854"/>
              <a:ext cx="537327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dirty="0">
                  <a:solidFill>
                    <a:schemeClr val="bg1"/>
                  </a:solidFill>
                </a:rPr>
                <a:t>75%</a:t>
              </a:r>
            </a:p>
          </p:txBody>
        </p:sp>
        <p:cxnSp>
          <p:nvCxnSpPr>
            <p:cNvPr id="87" name="Straight Connector 86"/>
            <p:cNvCxnSpPr/>
            <p:nvPr/>
          </p:nvCxnSpPr>
          <p:spPr>
            <a:xfrm>
              <a:off x="3205067" y="3289173"/>
              <a:ext cx="475488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2" name="Group 91"/>
          <p:cNvGrpSpPr/>
          <p:nvPr/>
        </p:nvGrpSpPr>
        <p:grpSpPr>
          <a:xfrm>
            <a:off x="5998464" y="3031744"/>
            <a:ext cx="594360" cy="1069848"/>
            <a:chOff x="5998464" y="2745994"/>
            <a:chExt cx="594360" cy="1069848"/>
          </a:xfrm>
        </p:grpSpPr>
        <p:sp>
          <p:nvSpPr>
            <p:cNvPr id="65" name="Rectangle 64"/>
            <p:cNvSpPr/>
            <p:nvPr/>
          </p:nvSpPr>
          <p:spPr>
            <a:xfrm>
              <a:off x="5998464" y="2745994"/>
              <a:ext cx="594360" cy="1069848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34" name="Group 33"/>
            <p:cNvGrpSpPr/>
            <p:nvPr/>
          </p:nvGrpSpPr>
          <p:grpSpPr>
            <a:xfrm>
              <a:off x="6159500" y="2876351"/>
              <a:ext cx="233248" cy="311350"/>
              <a:chOff x="2028882" y="2123560"/>
              <a:chExt cx="229928" cy="306918"/>
            </a:xfrm>
            <a:solidFill>
              <a:schemeClr val="bg1"/>
            </a:solidFill>
          </p:grpSpPr>
          <p:sp>
            <p:nvSpPr>
              <p:cNvPr id="35" name="Freeform 57"/>
              <p:cNvSpPr>
                <a:spLocks noEditPoints="1"/>
              </p:cNvSpPr>
              <p:nvPr/>
            </p:nvSpPr>
            <p:spPr bwMode="auto">
              <a:xfrm>
                <a:off x="2028882" y="2123560"/>
                <a:ext cx="229928" cy="306918"/>
              </a:xfrm>
              <a:custGeom>
                <a:avLst/>
                <a:gdLst>
                  <a:gd name="T0" fmla="*/ 176 w 192"/>
                  <a:gd name="T1" fmla="*/ 256 h 256"/>
                  <a:gd name="T2" fmla="*/ 192 w 192"/>
                  <a:gd name="T3" fmla="*/ 240 h 256"/>
                  <a:gd name="T4" fmla="*/ 192 w 192"/>
                  <a:gd name="T5" fmla="*/ 16 h 256"/>
                  <a:gd name="T6" fmla="*/ 176 w 192"/>
                  <a:gd name="T7" fmla="*/ 0 h 256"/>
                  <a:gd name="T8" fmla="*/ 72 w 192"/>
                  <a:gd name="T9" fmla="*/ 0 h 256"/>
                  <a:gd name="T10" fmla="*/ 53 w 192"/>
                  <a:gd name="T11" fmla="*/ 8 h 256"/>
                  <a:gd name="T12" fmla="*/ 8 w 192"/>
                  <a:gd name="T13" fmla="*/ 53 h 256"/>
                  <a:gd name="T14" fmla="*/ 0 w 192"/>
                  <a:gd name="T15" fmla="*/ 72 h 256"/>
                  <a:gd name="T16" fmla="*/ 0 w 192"/>
                  <a:gd name="T17" fmla="*/ 240 h 256"/>
                  <a:gd name="T18" fmla="*/ 16 w 192"/>
                  <a:gd name="T19" fmla="*/ 256 h 256"/>
                  <a:gd name="T20" fmla="*/ 176 w 192"/>
                  <a:gd name="T21" fmla="*/ 256 h 256"/>
                  <a:gd name="T22" fmla="*/ 176 w 192"/>
                  <a:gd name="T23" fmla="*/ 16 h 256"/>
                  <a:gd name="T24" fmla="*/ 176 w 192"/>
                  <a:gd name="T25" fmla="*/ 240 h 256"/>
                  <a:gd name="T26" fmla="*/ 176 w 192"/>
                  <a:gd name="T27" fmla="*/ 240 h 256"/>
                  <a:gd name="T28" fmla="*/ 16 w 192"/>
                  <a:gd name="T29" fmla="*/ 240 h 256"/>
                  <a:gd name="T30" fmla="*/ 16 w 192"/>
                  <a:gd name="T31" fmla="*/ 72 h 256"/>
                  <a:gd name="T32" fmla="*/ 56 w 192"/>
                  <a:gd name="T33" fmla="*/ 72 h 256"/>
                  <a:gd name="T34" fmla="*/ 72 w 192"/>
                  <a:gd name="T35" fmla="*/ 56 h 256"/>
                  <a:gd name="T36" fmla="*/ 72 w 192"/>
                  <a:gd name="T37" fmla="*/ 16 h 256"/>
                  <a:gd name="T38" fmla="*/ 176 w 192"/>
                  <a:gd name="T39" fmla="*/ 16 h 256"/>
                  <a:gd name="T40" fmla="*/ 56 w 192"/>
                  <a:gd name="T41" fmla="*/ 27 h 256"/>
                  <a:gd name="T42" fmla="*/ 56 w 192"/>
                  <a:gd name="T43" fmla="*/ 56 h 256"/>
                  <a:gd name="T44" fmla="*/ 27 w 192"/>
                  <a:gd name="T45" fmla="*/ 56 h 256"/>
                  <a:gd name="T46" fmla="*/ 56 w 192"/>
                  <a:gd name="T47" fmla="*/ 27 h 2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92" h="256">
                    <a:moveTo>
                      <a:pt x="176" y="256"/>
                    </a:moveTo>
                    <a:cubicBezTo>
                      <a:pt x="185" y="256"/>
                      <a:pt x="192" y="249"/>
                      <a:pt x="192" y="240"/>
                    </a:cubicBezTo>
                    <a:cubicBezTo>
                      <a:pt x="192" y="16"/>
                      <a:pt x="192" y="16"/>
                      <a:pt x="192" y="16"/>
                    </a:cubicBezTo>
                    <a:cubicBezTo>
                      <a:pt x="192" y="7"/>
                      <a:pt x="185" y="0"/>
                      <a:pt x="176" y="0"/>
                    </a:cubicBezTo>
                    <a:cubicBezTo>
                      <a:pt x="72" y="0"/>
                      <a:pt x="72" y="0"/>
                      <a:pt x="72" y="0"/>
                    </a:cubicBezTo>
                    <a:cubicBezTo>
                      <a:pt x="65" y="0"/>
                      <a:pt x="57" y="3"/>
                      <a:pt x="53" y="8"/>
                    </a:cubicBezTo>
                    <a:cubicBezTo>
                      <a:pt x="8" y="53"/>
                      <a:pt x="8" y="53"/>
                      <a:pt x="8" y="53"/>
                    </a:cubicBezTo>
                    <a:cubicBezTo>
                      <a:pt x="3" y="57"/>
                      <a:pt x="0" y="65"/>
                      <a:pt x="0" y="72"/>
                    </a:cubicBezTo>
                    <a:cubicBezTo>
                      <a:pt x="0" y="240"/>
                      <a:pt x="0" y="240"/>
                      <a:pt x="0" y="240"/>
                    </a:cubicBezTo>
                    <a:cubicBezTo>
                      <a:pt x="0" y="249"/>
                      <a:pt x="7" y="256"/>
                      <a:pt x="16" y="256"/>
                    </a:cubicBezTo>
                    <a:lnTo>
                      <a:pt x="176" y="256"/>
                    </a:lnTo>
                    <a:close/>
                    <a:moveTo>
                      <a:pt x="176" y="16"/>
                    </a:moveTo>
                    <a:cubicBezTo>
                      <a:pt x="176" y="240"/>
                      <a:pt x="176" y="240"/>
                      <a:pt x="176" y="240"/>
                    </a:cubicBezTo>
                    <a:cubicBezTo>
                      <a:pt x="176" y="240"/>
                      <a:pt x="176" y="240"/>
                      <a:pt x="176" y="240"/>
                    </a:cubicBezTo>
                    <a:cubicBezTo>
                      <a:pt x="16" y="240"/>
                      <a:pt x="16" y="240"/>
                      <a:pt x="16" y="240"/>
                    </a:cubicBezTo>
                    <a:cubicBezTo>
                      <a:pt x="16" y="72"/>
                      <a:pt x="16" y="72"/>
                      <a:pt x="16" y="72"/>
                    </a:cubicBezTo>
                    <a:cubicBezTo>
                      <a:pt x="56" y="72"/>
                      <a:pt x="56" y="72"/>
                      <a:pt x="56" y="72"/>
                    </a:cubicBezTo>
                    <a:cubicBezTo>
                      <a:pt x="65" y="72"/>
                      <a:pt x="72" y="65"/>
                      <a:pt x="72" y="56"/>
                    </a:cubicBezTo>
                    <a:cubicBezTo>
                      <a:pt x="72" y="16"/>
                      <a:pt x="72" y="16"/>
                      <a:pt x="72" y="16"/>
                    </a:cubicBezTo>
                    <a:lnTo>
                      <a:pt x="176" y="16"/>
                    </a:lnTo>
                    <a:close/>
                    <a:moveTo>
                      <a:pt x="56" y="27"/>
                    </a:moveTo>
                    <a:cubicBezTo>
                      <a:pt x="56" y="56"/>
                      <a:pt x="56" y="56"/>
                      <a:pt x="56" y="56"/>
                    </a:cubicBezTo>
                    <a:cubicBezTo>
                      <a:pt x="27" y="56"/>
                      <a:pt x="27" y="56"/>
                      <a:pt x="27" y="56"/>
                    </a:cubicBezTo>
                    <a:lnTo>
                      <a:pt x="56" y="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6" name="Freeform 58"/>
              <p:cNvSpPr>
                <a:spLocks/>
              </p:cNvSpPr>
              <p:nvPr/>
            </p:nvSpPr>
            <p:spPr bwMode="auto">
              <a:xfrm>
                <a:off x="2133962" y="2181822"/>
                <a:ext cx="76990" cy="18727"/>
              </a:xfrm>
              <a:custGeom>
                <a:avLst/>
                <a:gdLst>
                  <a:gd name="T0" fmla="*/ 8 w 64"/>
                  <a:gd name="T1" fmla="*/ 16 h 16"/>
                  <a:gd name="T2" fmla="*/ 56 w 64"/>
                  <a:gd name="T3" fmla="*/ 16 h 16"/>
                  <a:gd name="T4" fmla="*/ 64 w 64"/>
                  <a:gd name="T5" fmla="*/ 8 h 16"/>
                  <a:gd name="T6" fmla="*/ 56 w 64"/>
                  <a:gd name="T7" fmla="*/ 0 h 16"/>
                  <a:gd name="T8" fmla="*/ 8 w 64"/>
                  <a:gd name="T9" fmla="*/ 0 h 16"/>
                  <a:gd name="T10" fmla="*/ 0 w 64"/>
                  <a:gd name="T11" fmla="*/ 8 h 16"/>
                  <a:gd name="T12" fmla="*/ 8 w 64"/>
                  <a:gd name="T13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" h="16">
                    <a:moveTo>
                      <a:pt x="8" y="16"/>
                    </a:moveTo>
                    <a:cubicBezTo>
                      <a:pt x="56" y="16"/>
                      <a:pt x="56" y="16"/>
                      <a:pt x="56" y="16"/>
                    </a:cubicBezTo>
                    <a:cubicBezTo>
                      <a:pt x="60" y="16"/>
                      <a:pt x="64" y="12"/>
                      <a:pt x="64" y="8"/>
                    </a:cubicBezTo>
                    <a:cubicBezTo>
                      <a:pt x="64" y="4"/>
                      <a:pt x="60" y="0"/>
                      <a:pt x="56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4" y="0"/>
                      <a:pt x="0" y="4"/>
                      <a:pt x="0" y="8"/>
                    </a:cubicBezTo>
                    <a:cubicBezTo>
                      <a:pt x="0" y="12"/>
                      <a:pt x="4" y="16"/>
                      <a:pt x="8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7" name="Freeform 59"/>
              <p:cNvSpPr>
                <a:spLocks/>
              </p:cNvSpPr>
              <p:nvPr/>
            </p:nvSpPr>
            <p:spPr bwMode="auto">
              <a:xfrm>
                <a:off x="2076740" y="2229681"/>
                <a:ext cx="134212" cy="18727"/>
              </a:xfrm>
              <a:custGeom>
                <a:avLst/>
                <a:gdLst>
                  <a:gd name="T0" fmla="*/ 104 w 112"/>
                  <a:gd name="T1" fmla="*/ 0 h 16"/>
                  <a:gd name="T2" fmla="*/ 8 w 112"/>
                  <a:gd name="T3" fmla="*/ 0 h 16"/>
                  <a:gd name="T4" fmla="*/ 0 w 112"/>
                  <a:gd name="T5" fmla="*/ 8 h 16"/>
                  <a:gd name="T6" fmla="*/ 8 w 112"/>
                  <a:gd name="T7" fmla="*/ 16 h 16"/>
                  <a:gd name="T8" fmla="*/ 104 w 112"/>
                  <a:gd name="T9" fmla="*/ 16 h 16"/>
                  <a:gd name="T10" fmla="*/ 112 w 112"/>
                  <a:gd name="T11" fmla="*/ 8 h 16"/>
                  <a:gd name="T12" fmla="*/ 104 w 112"/>
                  <a:gd name="T13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2" h="16">
                    <a:moveTo>
                      <a:pt x="104" y="0"/>
                    </a:moveTo>
                    <a:cubicBezTo>
                      <a:pt x="8" y="0"/>
                      <a:pt x="8" y="0"/>
                      <a:pt x="8" y="0"/>
                    </a:cubicBezTo>
                    <a:cubicBezTo>
                      <a:pt x="4" y="0"/>
                      <a:pt x="0" y="4"/>
                      <a:pt x="0" y="8"/>
                    </a:cubicBezTo>
                    <a:cubicBezTo>
                      <a:pt x="0" y="12"/>
                      <a:pt x="4" y="16"/>
                      <a:pt x="8" y="16"/>
                    </a:cubicBezTo>
                    <a:cubicBezTo>
                      <a:pt x="104" y="16"/>
                      <a:pt x="104" y="16"/>
                      <a:pt x="104" y="16"/>
                    </a:cubicBezTo>
                    <a:cubicBezTo>
                      <a:pt x="108" y="16"/>
                      <a:pt x="112" y="12"/>
                      <a:pt x="112" y="8"/>
                    </a:cubicBezTo>
                    <a:cubicBezTo>
                      <a:pt x="112" y="4"/>
                      <a:pt x="108" y="0"/>
                      <a:pt x="10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8" name="Freeform 60"/>
              <p:cNvSpPr>
                <a:spLocks/>
              </p:cNvSpPr>
              <p:nvPr/>
            </p:nvSpPr>
            <p:spPr bwMode="auto">
              <a:xfrm>
                <a:off x="2076740" y="2277539"/>
                <a:ext cx="134212" cy="18727"/>
              </a:xfrm>
              <a:custGeom>
                <a:avLst/>
                <a:gdLst>
                  <a:gd name="T0" fmla="*/ 104 w 112"/>
                  <a:gd name="T1" fmla="*/ 0 h 16"/>
                  <a:gd name="T2" fmla="*/ 8 w 112"/>
                  <a:gd name="T3" fmla="*/ 0 h 16"/>
                  <a:gd name="T4" fmla="*/ 0 w 112"/>
                  <a:gd name="T5" fmla="*/ 8 h 16"/>
                  <a:gd name="T6" fmla="*/ 8 w 112"/>
                  <a:gd name="T7" fmla="*/ 16 h 16"/>
                  <a:gd name="T8" fmla="*/ 104 w 112"/>
                  <a:gd name="T9" fmla="*/ 16 h 16"/>
                  <a:gd name="T10" fmla="*/ 112 w 112"/>
                  <a:gd name="T11" fmla="*/ 8 h 16"/>
                  <a:gd name="T12" fmla="*/ 104 w 112"/>
                  <a:gd name="T13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2" h="16">
                    <a:moveTo>
                      <a:pt x="104" y="0"/>
                    </a:moveTo>
                    <a:cubicBezTo>
                      <a:pt x="8" y="0"/>
                      <a:pt x="8" y="0"/>
                      <a:pt x="8" y="0"/>
                    </a:cubicBezTo>
                    <a:cubicBezTo>
                      <a:pt x="4" y="0"/>
                      <a:pt x="0" y="4"/>
                      <a:pt x="0" y="8"/>
                    </a:cubicBezTo>
                    <a:cubicBezTo>
                      <a:pt x="0" y="12"/>
                      <a:pt x="4" y="16"/>
                      <a:pt x="8" y="16"/>
                    </a:cubicBezTo>
                    <a:cubicBezTo>
                      <a:pt x="104" y="16"/>
                      <a:pt x="104" y="16"/>
                      <a:pt x="104" y="16"/>
                    </a:cubicBezTo>
                    <a:cubicBezTo>
                      <a:pt x="108" y="16"/>
                      <a:pt x="112" y="12"/>
                      <a:pt x="112" y="8"/>
                    </a:cubicBezTo>
                    <a:cubicBezTo>
                      <a:pt x="112" y="4"/>
                      <a:pt x="108" y="0"/>
                      <a:pt x="10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9" name="Freeform 61"/>
              <p:cNvSpPr>
                <a:spLocks/>
              </p:cNvSpPr>
              <p:nvPr/>
            </p:nvSpPr>
            <p:spPr bwMode="auto">
              <a:xfrm>
                <a:off x="2076740" y="2325397"/>
                <a:ext cx="134212" cy="18727"/>
              </a:xfrm>
              <a:custGeom>
                <a:avLst/>
                <a:gdLst>
                  <a:gd name="T0" fmla="*/ 104 w 112"/>
                  <a:gd name="T1" fmla="*/ 0 h 16"/>
                  <a:gd name="T2" fmla="*/ 8 w 112"/>
                  <a:gd name="T3" fmla="*/ 0 h 16"/>
                  <a:gd name="T4" fmla="*/ 0 w 112"/>
                  <a:gd name="T5" fmla="*/ 8 h 16"/>
                  <a:gd name="T6" fmla="*/ 8 w 112"/>
                  <a:gd name="T7" fmla="*/ 16 h 16"/>
                  <a:gd name="T8" fmla="*/ 104 w 112"/>
                  <a:gd name="T9" fmla="*/ 16 h 16"/>
                  <a:gd name="T10" fmla="*/ 112 w 112"/>
                  <a:gd name="T11" fmla="*/ 8 h 16"/>
                  <a:gd name="T12" fmla="*/ 104 w 112"/>
                  <a:gd name="T13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2" h="16">
                    <a:moveTo>
                      <a:pt x="104" y="0"/>
                    </a:moveTo>
                    <a:cubicBezTo>
                      <a:pt x="8" y="0"/>
                      <a:pt x="8" y="0"/>
                      <a:pt x="8" y="0"/>
                    </a:cubicBezTo>
                    <a:cubicBezTo>
                      <a:pt x="4" y="0"/>
                      <a:pt x="0" y="4"/>
                      <a:pt x="0" y="8"/>
                    </a:cubicBezTo>
                    <a:cubicBezTo>
                      <a:pt x="0" y="12"/>
                      <a:pt x="4" y="16"/>
                      <a:pt x="8" y="16"/>
                    </a:cubicBezTo>
                    <a:cubicBezTo>
                      <a:pt x="104" y="16"/>
                      <a:pt x="104" y="16"/>
                      <a:pt x="104" y="16"/>
                    </a:cubicBezTo>
                    <a:cubicBezTo>
                      <a:pt x="108" y="16"/>
                      <a:pt x="112" y="12"/>
                      <a:pt x="112" y="8"/>
                    </a:cubicBezTo>
                    <a:cubicBezTo>
                      <a:pt x="112" y="4"/>
                      <a:pt x="108" y="0"/>
                      <a:pt x="10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0" name="Freeform 62"/>
              <p:cNvSpPr>
                <a:spLocks/>
              </p:cNvSpPr>
              <p:nvPr/>
            </p:nvSpPr>
            <p:spPr bwMode="auto">
              <a:xfrm>
                <a:off x="2076740" y="2373256"/>
                <a:ext cx="134212" cy="18727"/>
              </a:xfrm>
              <a:custGeom>
                <a:avLst/>
                <a:gdLst>
                  <a:gd name="T0" fmla="*/ 104 w 112"/>
                  <a:gd name="T1" fmla="*/ 0 h 16"/>
                  <a:gd name="T2" fmla="*/ 8 w 112"/>
                  <a:gd name="T3" fmla="*/ 0 h 16"/>
                  <a:gd name="T4" fmla="*/ 0 w 112"/>
                  <a:gd name="T5" fmla="*/ 8 h 16"/>
                  <a:gd name="T6" fmla="*/ 8 w 112"/>
                  <a:gd name="T7" fmla="*/ 16 h 16"/>
                  <a:gd name="T8" fmla="*/ 104 w 112"/>
                  <a:gd name="T9" fmla="*/ 16 h 16"/>
                  <a:gd name="T10" fmla="*/ 112 w 112"/>
                  <a:gd name="T11" fmla="*/ 8 h 16"/>
                  <a:gd name="T12" fmla="*/ 104 w 112"/>
                  <a:gd name="T13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2" h="16">
                    <a:moveTo>
                      <a:pt x="104" y="0"/>
                    </a:moveTo>
                    <a:cubicBezTo>
                      <a:pt x="8" y="0"/>
                      <a:pt x="8" y="0"/>
                      <a:pt x="8" y="0"/>
                    </a:cubicBezTo>
                    <a:cubicBezTo>
                      <a:pt x="4" y="0"/>
                      <a:pt x="0" y="4"/>
                      <a:pt x="0" y="8"/>
                    </a:cubicBezTo>
                    <a:cubicBezTo>
                      <a:pt x="0" y="12"/>
                      <a:pt x="4" y="16"/>
                      <a:pt x="8" y="16"/>
                    </a:cubicBezTo>
                    <a:cubicBezTo>
                      <a:pt x="104" y="16"/>
                      <a:pt x="104" y="16"/>
                      <a:pt x="104" y="16"/>
                    </a:cubicBezTo>
                    <a:cubicBezTo>
                      <a:pt x="108" y="16"/>
                      <a:pt x="112" y="12"/>
                      <a:pt x="112" y="8"/>
                    </a:cubicBezTo>
                    <a:cubicBezTo>
                      <a:pt x="112" y="4"/>
                      <a:pt x="108" y="0"/>
                      <a:pt x="10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70" name="TextBox 69"/>
            <p:cNvSpPr txBox="1"/>
            <p:nvPr/>
          </p:nvSpPr>
          <p:spPr>
            <a:xfrm>
              <a:off x="6031553" y="3403854"/>
              <a:ext cx="537327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dirty="0">
                  <a:solidFill>
                    <a:schemeClr val="bg1"/>
                  </a:solidFill>
                </a:rPr>
                <a:t>75%</a:t>
              </a:r>
            </a:p>
          </p:txBody>
        </p:sp>
        <p:cxnSp>
          <p:nvCxnSpPr>
            <p:cNvPr id="88" name="Straight Connector 87"/>
            <p:cNvCxnSpPr/>
            <p:nvPr/>
          </p:nvCxnSpPr>
          <p:spPr>
            <a:xfrm>
              <a:off x="6049867" y="3289173"/>
              <a:ext cx="475488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3530908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>
        <p15:prstTrans prst="fallOver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>
          <a:xfrm>
            <a:off x="8570107" y="5236474"/>
            <a:ext cx="475487" cy="305152"/>
          </a:xfrm>
          <a:prstGeom prst="rect">
            <a:avLst/>
          </a:prstGeom>
        </p:spPr>
        <p:txBody>
          <a:bodyPr/>
          <a:lstStyle/>
          <a:p>
            <a:fld id="{C136B7D2-B98C-44FD-8D04-7EC62A564975}" type="slidenum">
              <a:rPr lang="en-US" smtClean="0"/>
              <a:pPr/>
              <a:t>4</a:t>
            </a:fld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LOREM IPSUM</a:t>
            </a:r>
          </a:p>
        </p:txBody>
      </p:sp>
      <p:sp>
        <p:nvSpPr>
          <p:cNvPr id="5" name="Text Placeholder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dirty="0" err="1"/>
              <a:t>Thématique</a:t>
            </a:r>
            <a:endParaRPr lang="en-US" dirty="0"/>
          </a:p>
        </p:txBody>
      </p:sp>
      <p:sp>
        <p:nvSpPr>
          <p:cNvPr id="50" name="Rectangle 49"/>
          <p:cNvSpPr/>
          <p:nvPr/>
        </p:nvSpPr>
        <p:spPr>
          <a:xfrm>
            <a:off x="0" y="3543300"/>
            <a:ext cx="9144000" cy="217170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30" name="Group 129"/>
          <p:cNvGrpSpPr/>
          <p:nvPr/>
        </p:nvGrpSpPr>
        <p:grpSpPr>
          <a:xfrm>
            <a:off x="1295400" y="3401784"/>
            <a:ext cx="298450" cy="477838"/>
            <a:chOff x="1295400" y="3116034"/>
            <a:chExt cx="298450" cy="477838"/>
          </a:xfrm>
        </p:grpSpPr>
        <p:sp>
          <p:nvSpPr>
            <p:cNvPr id="33" name="Freeform 9"/>
            <p:cNvSpPr>
              <a:spLocks/>
            </p:cNvSpPr>
            <p:nvPr/>
          </p:nvSpPr>
          <p:spPr bwMode="auto">
            <a:xfrm>
              <a:off x="1295400" y="3116034"/>
              <a:ext cx="298450" cy="477838"/>
            </a:xfrm>
            <a:custGeom>
              <a:avLst/>
              <a:gdLst>
                <a:gd name="T0" fmla="*/ 29 w 29"/>
                <a:gd name="T1" fmla="*/ 33 h 48"/>
                <a:gd name="T2" fmla="*/ 15 w 29"/>
                <a:gd name="T3" fmla="*/ 48 h 48"/>
                <a:gd name="T4" fmla="*/ 0 w 29"/>
                <a:gd name="T5" fmla="*/ 33 h 48"/>
                <a:gd name="T6" fmla="*/ 12 w 29"/>
                <a:gd name="T7" fmla="*/ 0 h 48"/>
                <a:gd name="T8" fmla="*/ 29 w 29"/>
                <a:gd name="T9" fmla="*/ 33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48">
                  <a:moveTo>
                    <a:pt x="29" y="33"/>
                  </a:moveTo>
                  <a:cubicBezTo>
                    <a:pt x="29" y="42"/>
                    <a:pt x="23" y="48"/>
                    <a:pt x="15" y="48"/>
                  </a:cubicBezTo>
                  <a:cubicBezTo>
                    <a:pt x="7" y="48"/>
                    <a:pt x="0" y="42"/>
                    <a:pt x="0" y="33"/>
                  </a:cubicBezTo>
                  <a:cubicBezTo>
                    <a:pt x="0" y="25"/>
                    <a:pt x="12" y="0"/>
                    <a:pt x="12" y="0"/>
                  </a:cubicBezTo>
                  <a:cubicBezTo>
                    <a:pt x="12" y="0"/>
                    <a:pt x="29" y="25"/>
                    <a:pt x="29" y="33"/>
                  </a:cubicBez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4" name="Freeform 9"/>
            <p:cNvSpPr>
              <a:spLocks/>
            </p:cNvSpPr>
            <p:nvPr/>
          </p:nvSpPr>
          <p:spPr bwMode="auto">
            <a:xfrm>
              <a:off x="1354750" y="3241417"/>
              <a:ext cx="181928" cy="291279"/>
            </a:xfrm>
            <a:custGeom>
              <a:avLst/>
              <a:gdLst>
                <a:gd name="T0" fmla="*/ 29 w 29"/>
                <a:gd name="T1" fmla="*/ 33 h 48"/>
                <a:gd name="T2" fmla="*/ 15 w 29"/>
                <a:gd name="T3" fmla="*/ 48 h 48"/>
                <a:gd name="T4" fmla="*/ 0 w 29"/>
                <a:gd name="T5" fmla="*/ 33 h 48"/>
                <a:gd name="T6" fmla="*/ 12 w 29"/>
                <a:gd name="T7" fmla="*/ 0 h 48"/>
                <a:gd name="T8" fmla="*/ 29 w 29"/>
                <a:gd name="T9" fmla="*/ 33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48">
                  <a:moveTo>
                    <a:pt x="29" y="33"/>
                  </a:moveTo>
                  <a:cubicBezTo>
                    <a:pt x="29" y="42"/>
                    <a:pt x="23" y="48"/>
                    <a:pt x="15" y="48"/>
                  </a:cubicBezTo>
                  <a:cubicBezTo>
                    <a:pt x="7" y="48"/>
                    <a:pt x="0" y="42"/>
                    <a:pt x="0" y="33"/>
                  </a:cubicBezTo>
                  <a:cubicBezTo>
                    <a:pt x="0" y="25"/>
                    <a:pt x="12" y="0"/>
                    <a:pt x="12" y="0"/>
                  </a:cubicBezTo>
                  <a:cubicBezTo>
                    <a:pt x="12" y="0"/>
                    <a:pt x="29" y="25"/>
                    <a:pt x="29" y="33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2061" name="Freeform 13"/>
          <p:cNvSpPr>
            <a:spLocks/>
          </p:cNvSpPr>
          <p:nvPr/>
        </p:nvSpPr>
        <p:spPr bwMode="auto">
          <a:xfrm rot="21351321">
            <a:off x="3475065" y="3236634"/>
            <a:ext cx="87088" cy="312478"/>
          </a:xfrm>
          <a:custGeom>
            <a:avLst/>
            <a:gdLst>
              <a:gd name="connsiteX0" fmla="*/ 22 w 26"/>
              <a:gd name="connsiteY0" fmla="*/ 61 h 125"/>
              <a:gd name="connsiteX1" fmla="*/ 22 w 26"/>
              <a:gd name="connsiteY1" fmla="*/ 53 h 125"/>
              <a:gd name="connsiteX2" fmla="*/ 4 w 26"/>
              <a:gd name="connsiteY2" fmla="*/ 0 h 125"/>
              <a:gd name="connsiteX3" fmla="*/ 10 w 26"/>
              <a:gd name="connsiteY3" fmla="*/ 65 h 125"/>
              <a:gd name="connsiteX4" fmla="*/ 0 w 26"/>
              <a:gd name="connsiteY4" fmla="*/ 111 h 125"/>
              <a:gd name="connsiteX5" fmla="*/ 22 w 26"/>
              <a:gd name="connsiteY5" fmla="*/ 117 h 125"/>
              <a:gd name="connsiteX6" fmla="*/ 22 w 26"/>
              <a:gd name="connsiteY6" fmla="*/ 61 h 125"/>
              <a:gd name="connsiteX0" fmla="*/ 22 w 26"/>
              <a:gd name="connsiteY0" fmla="*/ 61 h 121"/>
              <a:gd name="connsiteX1" fmla="*/ 22 w 26"/>
              <a:gd name="connsiteY1" fmla="*/ 53 h 121"/>
              <a:gd name="connsiteX2" fmla="*/ 4 w 26"/>
              <a:gd name="connsiteY2" fmla="*/ 0 h 121"/>
              <a:gd name="connsiteX3" fmla="*/ 10 w 26"/>
              <a:gd name="connsiteY3" fmla="*/ 65 h 121"/>
              <a:gd name="connsiteX4" fmla="*/ 0 w 26"/>
              <a:gd name="connsiteY4" fmla="*/ 111 h 121"/>
              <a:gd name="connsiteX5" fmla="*/ 22 w 26"/>
              <a:gd name="connsiteY5" fmla="*/ 113 h 121"/>
              <a:gd name="connsiteX6" fmla="*/ 22 w 26"/>
              <a:gd name="connsiteY6" fmla="*/ 61 h 121"/>
              <a:gd name="connsiteX0" fmla="*/ 22 w 26"/>
              <a:gd name="connsiteY0" fmla="*/ 61 h 113"/>
              <a:gd name="connsiteX1" fmla="*/ 22 w 26"/>
              <a:gd name="connsiteY1" fmla="*/ 53 h 113"/>
              <a:gd name="connsiteX2" fmla="*/ 4 w 26"/>
              <a:gd name="connsiteY2" fmla="*/ 0 h 113"/>
              <a:gd name="connsiteX3" fmla="*/ 10 w 26"/>
              <a:gd name="connsiteY3" fmla="*/ 65 h 113"/>
              <a:gd name="connsiteX4" fmla="*/ 0 w 26"/>
              <a:gd name="connsiteY4" fmla="*/ 111 h 113"/>
              <a:gd name="connsiteX5" fmla="*/ 22 w 26"/>
              <a:gd name="connsiteY5" fmla="*/ 113 h 113"/>
              <a:gd name="connsiteX6" fmla="*/ 22 w 26"/>
              <a:gd name="connsiteY6" fmla="*/ 61 h 1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6" h="113">
                <a:moveTo>
                  <a:pt x="22" y="61"/>
                </a:moveTo>
                <a:lnTo>
                  <a:pt x="22" y="53"/>
                </a:lnTo>
                <a:cubicBezTo>
                  <a:pt x="19" y="34"/>
                  <a:pt x="4" y="0"/>
                  <a:pt x="4" y="0"/>
                </a:cubicBezTo>
                <a:cubicBezTo>
                  <a:pt x="4" y="0"/>
                  <a:pt x="12" y="40"/>
                  <a:pt x="10" y="65"/>
                </a:cubicBezTo>
                <a:cubicBezTo>
                  <a:pt x="8" y="89"/>
                  <a:pt x="0" y="111"/>
                  <a:pt x="0" y="111"/>
                </a:cubicBezTo>
                <a:cubicBezTo>
                  <a:pt x="7" y="113"/>
                  <a:pt x="0" y="110"/>
                  <a:pt x="22" y="113"/>
                </a:cubicBezTo>
                <a:cubicBezTo>
                  <a:pt x="26" y="105"/>
                  <a:pt x="24" y="82"/>
                  <a:pt x="22" y="61"/>
                </a:cubicBezTo>
                <a:close/>
              </a:path>
            </a:pathLst>
          </a:custGeom>
          <a:solidFill>
            <a:srgbClr val="5A4017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62" name="Freeform 14"/>
          <p:cNvSpPr>
            <a:spLocks/>
          </p:cNvSpPr>
          <p:nvPr/>
        </p:nvSpPr>
        <p:spPr bwMode="auto">
          <a:xfrm>
            <a:off x="3230562" y="2796947"/>
            <a:ext cx="503238" cy="693738"/>
          </a:xfrm>
          <a:custGeom>
            <a:avLst/>
            <a:gdLst/>
            <a:ahLst/>
            <a:cxnLst>
              <a:cxn ang="0">
                <a:pos x="55" y="0"/>
              </a:cxn>
              <a:cxn ang="0">
                <a:pos x="128" y="126"/>
              </a:cxn>
              <a:cxn ang="0">
                <a:pos x="102" y="182"/>
              </a:cxn>
              <a:cxn ang="0">
                <a:pos x="103" y="170"/>
              </a:cxn>
              <a:cxn ang="0">
                <a:pos x="66" y="108"/>
              </a:cxn>
              <a:cxn ang="0">
                <a:pos x="45" y="172"/>
              </a:cxn>
              <a:cxn ang="0">
                <a:pos x="49" y="184"/>
              </a:cxn>
              <a:cxn ang="0">
                <a:pos x="12" y="130"/>
              </a:cxn>
              <a:cxn ang="0">
                <a:pos x="55" y="0"/>
              </a:cxn>
            </a:cxnLst>
            <a:rect l="0" t="0" r="r" b="b"/>
            <a:pathLst>
              <a:path w="133" h="184">
                <a:moveTo>
                  <a:pt x="55" y="0"/>
                </a:moveTo>
                <a:cubicBezTo>
                  <a:pt x="55" y="0"/>
                  <a:pt x="121" y="85"/>
                  <a:pt x="128" y="126"/>
                </a:cubicBezTo>
                <a:cubicBezTo>
                  <a:pt x="133" y="151"/>
                  <a:pt x="119" y="172"/>
                  <a:pt x="102" y="182"/>
                </a:cubicBezTo>
                <a:cubicBezTo>
                  <a:pt x="103" y="179"/>
                  <a:pt x="103" y="174"/>
                  <a:pt x="103" y="170"/>
                </a:cubicBezTo>
                <a:cubicBezTo>
                  <a:pt x="99" y="150"/>
                  <a:pt x="66" y="108"/>
                  <a:pt x="66" y="108"/>
                </a:cubicBezTo>
                <a:cubicBezTo>
                  <a:pt x="66" y="108"/>
                  <a:pt x="40" y="149"/>
                  <a:pt x="45" y="172"/>
                </a:cubicBezTo>
                <a:cubicBezTo>
                  <a:pt x="46" y="177"/>
                  <a:pt x="48" y="181"/>
                  <a:pt x="49" y="184"/>
                </a:cubicBezTo>
                <a:cubicBezTo>
                  <a:pt x="33" y="178"/>
                  <a:pt x="20" y="164"/>
                  <a:pt x="12" y="130"/>
                </a:cubicBezTo>
                <a:cubicBezTo>
                  <a:pt x="0" y="82"/>
                  <a:pt x="55" y="0"/>
                  <a:pt x="55" y="0"/>
                </a:cubicBezTo>
              </a:path>
            </a:pathLst>
          </a:custGeom>
          <a:solidFill>
            <a:schemeClr val="accent3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7" name="Freeform 13"/>
          <p:cNvSpPr>
            <a:spLocks/>
          </p:cNvSpPr>
          <p:nvPr/>
        </p:nvSpPr>
        <p:spPr bwMode="auto">
          <a:xfrm flipH="1">
            <a:off x="3371061" y="3542598"/>
            <a:ext cx="346075" cy="458788"/>
          </a:xfrm>
          <a:custGeom>
            <a:avLst/>
            <a:gdLst>
              <a:gd name="T0" fmla="*/ 38 w 54"/>
              <a:gd name="T1" fmla="*/ 23 h 51"/>
              <a:gd name="T2" fmla="*/ 36 w 54"/>
              <a:gd name="T3" fmla="*/ 0 h 51"/>
              <a:gd name="T4" fmla="*/ 24 w 54"/>
              <a:gd name="T5" fmla="*/ 0 h 51"/>
              <a:gd name="T6" fmla="*/ 25 w 54"/>
              <a:gd name="T7" fmla="*/ 17 h 51"/>
              <a:gd name="T8" fmla="*/ 25 w 54"/>
              <a:gd name="T9" fmla="*/ 17 h 51"/>
              <a:gd name="T10" fmla="*/ 24 w 54"/>
              <a:gd name="T11" fmla="*/ 20 h 51"/>
              <a:gd name="T12" fmla="*/ 24 w 54"/>
              <a:gd name="T13" fmla="*/ 20 h 51"/>
              <a:gd name="T14" fmla="*/ 24 w 54"/>
              <a:gd name="T15" fmla="*/ 20 h 51"/>
              <a:gd name="T16" fmla="*/ 18 w 54"/>
              <a:gd name="T17" fmla="*/ 31 h 51"/>
              <a:gd name="T18" fmla="*/ 0 w 54"/>
              <a:gd name="T19" fmla="*/ 49 h 51"/>
              <a:gd name="T20" fmla="*/ 18 w 54"/>
              <a:gd name="T21" fmla="*/ 37 h 51"/>
              <a:gd name="T22" fmla="*/ 28 w 54"/>
              <a:gd name="T23" fmla="*/ 28 h 51"/>
              <a:gd name="T24" fmla="*/ 30 w 54"/>
              <a:gd name="T25" fmla="*/ 32 h 51"/>
              <a:gd name="T26" fmla="*/ 36 w 54"/>
              <a:gd name="T27" fmla="*/ 51 h 51"/>
              <a:gd name="T28" fmla="*/ 33 w 54"/>
              <a:gd name="T29" fmla="*/ 29 h 51"/>
              <a:gd name="T30" fmla="*/ 33 w 54"/>
              <a:gd name="T31" fmla="*/ 28 h 51"/>
              <a:gd name="T32" fmla="*/ 43 w 54"/>
              <a:gd name="T33" fmla="*/ 32 h 51"/>
              <a:gd name="T34" fmla="*/ 54 w 54"/>
              <a:gd name="T35" fmla="*/ 44 h 51"/>
              <a:gd name="T36" fmla="*/ 47 w 54"/>
              <a:gd name="T37" fmla="*/ 33 h 51"/>
              <a:gd name="T38" fmla="*/ 38 w 54"/>
              <a:gd name="T39" fmla="*/ 23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54" h="51">
                <a:moveTo>
                  <a:pt x="38" y="23"/>
                </a:moveTo>
                <a:cubicBezTo>
                  <a:pt x="41" y="14"/>
                  <a:pt x="39" y="7"/>
                  <a:pt x="36" y="0"/>
                </a:cubicBezTo>
                <a:cubicBezTo>
                  <a:pt x="24" y="0"/>
                  <a:pt x="24" y="0"/>
                  <a:pt x="24" y="0"/>
                </a:cubicBezTo>
                <a:cubicBezTo>
                  <a:pt x="26" y="5"/>
                  <a:pt x="27" y="11"/>
                  <a:pt x="25" y="17"/>
                </a:cubicBezTo>
                <a:cubicBezTo>
                  <a:pt x="25" y="17"/>
                  <a:pt x="25" y="17"/>
                  <a:pt x="25" y="17"/>
                </a:cubicBezTo>
                <a:cubicBezTo>
                  <a:pt x="25" y="17"/>
                  <a:pt x="25" y="18"/>
                  <a:pt x="24" y="20"/>
                </a:cubicBezTo>
                <a:cubicBezTo>
                  <a:pt x="24" y="20"/>
                  <a:pt x="24" y="20"/>
                  <a:pt x="24" y="20"/>
                </a:cubicBezTo>
                <a:cubicBezTo>
                  <a:pt x="24" y="20"/>
                  <a:pt x="24" y="20"/>
                  <a:pt x="24" y="20"/>
                </a:cubicBezTo>
                <a:cubicBezTo>
                  <a:pt x="23" y="23"/>
                  <a:pt x="20" y="27"/>
                  <a:pt x="18" y="31"/>
                </a:cubicBezTo>
                <a:cubicBezTo>
                  <a:pt x="13" y="38"/>
                  <a:pt x="0" y="49"/>
                  <a:pt x="0" y="49"/>
                </a:cubicBezTo>
                <a:cubicBezTo>
                  <a:pt x="0" y="49"/>
                  <a:pt x="13" y="41"/>
                  <a:pt x="18" y="37"/>
                </a:cubicBezTo>
                <a:cubicBezTo>
                  <a:pt x="20" y="35"/>
                  <a:pt x="25" y="31"/>
                  <a:pt x="28" y="28"/>
                </a:cubicBezTo>
                <a:cubicBezTo>
                  <a:pt x="29" y="29"/>
                  <a:pt x="30" y="31"/>
                  <a:pt x="30" y="32"/>
                </a:cubicBezTo>
                <a:cubicBezTo>
                  <a:pt x="31" y="38"/>
                  <a:pt x="36" y="51"/>
                  <a:pt x="36" y="51"/>
                </a:cubicBezTo>
                <a:cubicBezTo>
                  <a:pt x="36" y="51"/>
                  <a:pt x="33" y="36"/>
                  <a:pt x="33" y="29"/>
                </a:cubicBezTo>
                <a:cubicBezTo>
                  <a:pt x="33" y="29"/>
                  <a:pt x="33" y="28"/>
                  <a:pt x="33" y="28"/>
                </a:cubicBezTo>
                <a:cubicBezTo>
                  <a:pt x="36" y="29"/>
                  <a:pt x="40" y="30"/>
                  <a:pt x="43" y="32"/>
                </a:cubicBezTo>
                <a:cubicBezTo>
                  <a:pt x="47" y="35"/>
                  <a:pt x="54" y="44"/>
                  <a:pt x="54" y="44"/>
                </a:cubicBezTo>
                <a:cubicBezTo>
                  <a:pt x="54" y="44"/>
                  <a:pt x="49" y="36"/>
                  <a:pt x="47" y="33"/>
                </a:cubicBezTo>
                <a:cubicBezTo>
                  <a:pt x="45" y="30"/>
                  <a:pt x="40" y="25"/>
                  <a:pt x="38" y="23"/>
                </a:cubicBezTo>
                <a:close/>
              </a:path>
            </a:pathLst>
          </a:custGeom>
          <a:solidFill>
            <a:srgbClr val="222A3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grpSp>
        <p:nvGrpSpPr>
          <p:cNvPr id="49" name="Group 48"/>
          <p:cNvGrpSpPr/>
          <p:nvPr/>
        </p:nvGrpSpPr>
        <p:grpSpPr>
          <a:xfrm>
            <a:off x="4575178" y="2181946"/>
            <a:ext cx="1292225" cy="892176"/>
            <a:chOff x="5561013" y="1425575"/>
            <a:chExt cx="1292225" cy="892176"/>
          </a:xfrm>
        </p:grpSpPr>
        <p:sp>
          <p:nvSpPr>
            <p:cNvPr id="2053" name="Freeform 5"/>
            <p:cNvSpPr>
              <a:spLocks/>
            </p:cNvSpPr>
            <p:nvPr/>
          </p:nvSpPr>
          <p:spPr bwMode="auto">
            <a:xfrm>
              <a:off x="5561013" y="1425575"/>
              <a:ext cx="782638" cy="65881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5" y="23"/>
                </a:cxn>
                <a:cxn ang="0">
                  <a:pos x="159" y="49"/>
                </a:cxn>
                <a:cxn ang="0">
                  <a:pos x="204" y="131"/>
                </a:cxn>
                <a:cxn ang="0">
                  <a:pos x="185" y="148"/>
                </a:cxn>
                <a:cxn ang="0">
                  <a:pos x="153" y="175"/>
                </a:cxn>
                <a:cxn ang="0">
                  <a:pos x="0" y="0"/>
                </a:cxn>
              </a:cxnLst>
              <a:rect l="0" t="0" r="r" b="b"/>
              <a:pathLst>
                <a:path w="207" h="175">
                  <a:moveTo>
                    <a:pt x="0" y="0"/>
                  </a:moveTo>
                  <a:cubicBezTo>
                    <a:pt x="0" y="0"/>
                    <a:pt x="10" y="16"/>
                    <a:pt x="35" y="23"/>
                  </a:cubicBezTo>
                  <a:cubicBezTo>
                    <a:pt x="60" y="30"/>
                    <a:pt x="112" y="25"/>
                    <a:pt x="159" y="49"/>
                  </a:cubicBezTo>
                  <a:cubicBezTo>
                    <a:pt x="205" y="73"/>
                    <a:pt x="207" y="117"/>
                    <a:pt x="204" y="131"/>
                  </a:cubicBezTo>
                  <a:cubicBezTo>
                    <a:pt x="201" y="146"/>
                    <a:pt x="185" y="148"/>
                    <a:pt x="185" y="148"/>
                  </a:cubicBezTo>
                  <a:cubicBezTo>
                    <a:pt x="185" y="148"/>
                    <a:pt x="191" y="173"/>
                    <a:pt x="153" y="175"/>
                  </a:cubicBezTo>
                  <a:cubicBezTo>
                    <a:pt x="20" y="163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54" name="Freeform 6"/>
            <p:cNvSpPr>
              <a:spLocks/>
            </p:cNvSpPr>
            <p:nvPr/>
          </p:nvSpPr>
          <p:spPr bwMode="auto">
            <a:xfrm>
              <a:off x="5722938" y="1519238"/>
              <a:ext cx="620713" cy="436563"/>
            </a:xfrm>
            <a:custGeom>
              <a:avLst/>
              <a:gdLst/>
              <a:ahLst/>
              <a:cxnLst>
                <a:cxn ang="0">
                  <a:pos x="116" y="24"/>
                </a:cxn>
                <a:cxn ang="0">
                  <a:pos x="0" y="0"/>
                </a:cxn>
                <a:cxn ang="0">
                  <a:pos x="117" y="36"/>
                </a:cxn>
                <a:cxn ang="0">
                  <a:pos x="155" y="116"/>
                </a:cxn>
                <a:cxn ang="0">
                  <a:pos x="161" y="106"/>
                </a:cxn>
                <a:cxn ang="0">
                  <a:pos x="116" y="24"/>
                </a:cxn>
              </a:cxnLst>
              <a:rect l="0" t="0" r="r" b="b"/>
              <a:pathLst>
                <a:path w="164" h="116">
                  <a:moveTo>
                    <a:pt x="116" y="24"/>
                  </a:moveTo>
                  <a:cubicBezTo>
                    <a:pt x="73" y="3"/>
                    <a:pt x="27" y="5"/>
                    <a:pt x="0" y="0"/>
                  </a:cubicBezTo>
                  <a:cubicBezTo>
                    <a:pt x="25" y="8"/>
                    <a:pt x="75" y="9"/>
                    <a:pt x="117" y="36"/>
                  </a:cubicBezTo>
                  <a:cubicBezTo>
                    <a:pt x="155" y="61"/>
                    <a:pt x="158" y="98"/>
                    <a:pt x="155" y="116"/>
                  </a:cubicBezTo>
                  <a:cubicBezTo>
                    <a:pt x="158" y="114"/>
                    <a:pt x="160" y="111"/>
                    <a:pt x="161" y="106"/>
                  </a:cubicBezTo>
                  <a:cubicBezTo>
                    <a:pt x="164" y="92"/>
                    <a:pt x="162" y="48"/>
                    <a:pt x="116" y="24"/>
                  </a:cubicBezTo>
                  <a:close/>
                </a:path>
              </a:pathLst>
            </a:custGeom>
            <a:solidFill>
              <a:schemeClr val="accent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55" name="Freeform 7"/>
            <p:cNvSpPr>
              <a:spLocks/>
            </p:cNvSpPr>
            <p:nvPr/>
          </p:nvSpPr>
          <p:spPr bwMode="auto">
            <a:xfrm>
              <a:off x="5561013" y="1425575"/>
              <a:ext cx="684213" cy="658813"/>
            </a:xfrm>
            <a:custGeom>
              <a:avLst/>
              <a:gdLst/>
              <a:ahLst/>
              <a:cxnLst>
                <a:cxn ang="0">
                  <a:pos x="163" y="163"/>
                </a:cxn>
                <a:cxn ang="0">
                  <a:pos x="0" y="1"/>
                </a:cxn>
                <a:cxn ang="0">
                  <a:pos x="0" y="0"/>
                </a:cxn>
                <a:cxn ang="0">
                  <a:pos x="153" y="175"/>
                </a:cxn>
                <a:cxn ang="0">
                  <a:pos x="181" y="164"/>
                </a:cxn>
                <a:cxn ang="0">
                  <a:pos x="181" y="161"/>
                </a:cxn>
                <a:cxn ang="0">
                  <a:pos x="163" y="163"/>
                </a:cxn>
              </a:cxnLst>
              <a:rect l="0" t="0" r="r" b="b"/>
              <a:pathLst>
                <a:path w="181" h="175">
                  <a:moveTo>
                    <a:pt x="163" y="163"/>
                  </a:moveTo>
                  <a:cubicBezTo>
                    <a:pt x="42" y="159"/>
                    <a:pt x="6" y="26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20" y="173"/>
                    <a:pt x="153" y="175"/>
                  </a:cubicBezTo>
                  <a:cubicBezTo>
                    <a:pt x="169" y="174"/>
                    <a:pt x="177" y="170"/>
                    <a:pt x="181" y="164"/>
                  </a:cubicBezTo>
                  <a:cubicBezTo>
                    <a:pt x="181" y="163"/>
                    <a:pt x="181" y="162"/>
                    <a:pt x="181" y="161"/>
                  </a:cubicBezTo>
                  <a:cubicBezTo>
                    <a:pt x="175" y="162"/>
                    <a:pt x="169" y="162"/>
                    <a:pt x="163" y="163"/>
                  </a:cubicBez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56" name="Freeform 8"/>
            <p:cNvSpPr>
              <a:spLocks/>
            </p:cNvSpPr>
            <p:nvPr/>
          </p:nvSpPr>
          <p:spPr bwMode="auto">
            <a:xfrm>
              <a:off x="5900738" y="1722438"/>
              <a:ext cx="503238" cy="59531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90" y="74"/>
                </a:cxn>
                <a:cxn ang="0">
                  <a:pos x="120" y="158"/>
                </a:cxn>
                <a:cxn ang="0">
                  <a:pos x="105" y="68"/>
                </a:cxn>
                <a:cxn ang="0">
                  <a:pos x="0" y="0"/>
                </a:cxn>
              </a:cxnLst>
              <a:rect l="0" t="0" r="r" b="b"/>
              <a:pathLst>
                <a:path w="133" h="158">
                  <a:moveTo>
                    <a:pt x="0" y="0"/>
                  </a:moveTo>
                  <a:cubicBezTo>
                    <a:pt x="0" y="0"/>
                    <a:pt x="60" y="37"/>
                    <a:pt x="90" y="74"/>
                  </a:cubicBezTo>
                  <a:cubicBezTo>
                    <a:pt x="121" y="111"/>
                    <a:pt x="120" y="158"/>
                    <a:pt x="120" y="158"/>
                  </a:cubicBezTo>
                  <a:cubicBezTo>
                    <a:pt x="120" y="158"/>
                    <a:pt x="133" y="102"/>
                    <a:pt x="105" y="68"/>
                  </a:cubicBezTo>
                  <a:cubicBezTo>
                    <a:pt x="77" y="34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5A401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57" name="Freeform 9"/>
            <p:cNvSpPr>
              <a:spLocks/>
            </p:cNvSpPr>
            <p:nvPr/>
          </p:nvSpPr>
          <p:spPr bwMode="auto">
            <a:xfrm>
              <a:off x="6418263" y="1812925"/>
              <a:ext cx="434975" cy="366713"/>
            </a:xfrm>
            <a:custGeom>
              <a:avLst/>
              <a:gdLst/>
              <a:ahLst/>
              <a:cxnLst>
                <a:cxn ang="0">
                  <a:pos x="115" y="0"/>
                </a:cxn>
                <a:cxn ang="0">
                  <a:pos x="96" y="12"/>
                </a:cxn>
                <a:cxn ang="0">
                  <a:pos x="27" y="27"/>
                </a:cxn>
                <a:cxn ang="0">
                  <a:pos x="1" y="72"/>
                </a:cxn>
                <a:cxn ang="0">
                  <a:pos x="12" y="82"/>
                </a:cxn>
                <a:cxn ang="0">
                  <a:pos x="29" y="97"/>
                </a:cxn>
                <a:cxn ang="0">
                  <a:pos x="115" y="0"/>
                </a:cxn>
              </a:cxnLst>
              <a:rect l="0" t="0" r="r" b="b"/>
              <a:pathLst>
                <a:path w="115" h="97">
                  <a:moveTo>
                    <a:pt x="115" y="0"/>
                  </a:moveTo>
                  <a:cubicBezTo>
                    <a:pt x="115" y="0"/>
                    <a:pt x="110" y="8"/>
                    <a:pt x="96" y="12"/>
                  </a:cubicBezTo>
                  <a:cubicBezTo>
                    <a:pt x="82" y="16"/>
                    <a:pt x="53" y="14"/>
                    <a:pt x="27" y="27"/>
                  </a:cubicBezTo>
                  <a:cubicBezTo>
                    <a:pt x="1" y="40"/>
                    <a:pt x="0" y="64"/>
                    <a:pt x="1" y="72"/>
                  </a:cubicBezTo>
                  <a:cubicBezTo>
                    <a:pt x="3" y="81"/>
                    <a:pt x="12" y="82"/>
                    <a:pt x="12" y="82"/>
                  </a:cubicBezTo>
                  <a:cubicBezTo>
                    <a:pt x="12" y="82"/>
                    <a:pt x="9" y="96"/>
                    <a:pt x="29" y="97"/>
                  </a:cubicBezTo>
                  <a:cubicBezTo>
                    <a:pt x="103" y="90"/>
                    <a:pt x="115" y="0"/>
                    <a:pt x="115" y="0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58" name="Freeform 10"/>
            <p:cNvSpPr>
              <a:spLocks/>
            </p:cNvSpPr>
            <p:nvPr/>
          </p:nvSpPr>
          <p:spPr bwMode="auto">
            <a:xfrm>
              <a:off x="6418263" y="1862138"/>
              <a:ext cx="344488" cy="244475"/>
            </a:xfrm>
            <a:custGeom>
              <a:avLst/>
              <a:gdLst/>
              <a:ahLst/>
              <a:cxnLst>
                <a:cxn ang="0">
                  <a:pos x="27" y="14"/>
                </a:cxn>
                <a:cxn ang="0">
                  <a:pos x="91" y="0"/>
                </a:cxn>
                <a:cxn ang="0">
                  <a:pos x="26" y="21"/>
                </a:cxn>
                <a:cxn ang="0">
                  <a:pos x="4" y="65"/>
                </a:cxn>
                <a:cxn ang="0">
                  <a:pos x="1" y="59"/>
                </a:cxn>
                <a:cxn ang="0">
                  <a:pos x="27" y="14"/>
                </a:cxn>
              </a:cxnLst>
              <a:rect l="0" t="0" r="r" b="b"/>
              <a:pathLst>
                <a:path w="91" h="65">
                  <a:moveTo>
                    <a:pt x="27" y="14"/>
                  </a:moveTo>
                  <a:cubicBezTo>
                    <a:pt x="50" y="2"/>
                    <a:pt x="76" y="3"/>
                    <a:pt x="91" y="0"/>
                  </a:cubicBezTo>
                  <a:cubicBezTo>
                    <a:pt x="77" y="5"/>
                    <a:pt x="49" y="5"/>
                    <a:pt x="26" y="21"/>
                  </a:cubicBezTo>
                  <a:cubicBezTo>
                    <a:pt x="5" y="34"/>
                    <a:pt x="3" y="55"/>
                    <a:pt x="4" y="65"/>
                  </a:cubicBezTo>
                  <a:cubicBezTo>
                    <a:pt x="3" y="64"/>
                    <a:pt x="2" y="62"/>
                    <a:pt x="1" y="59"/>
                  </a:cubicBezTo>
                  <a:cubicBezTo>
                    <a:pt x="0" y="51"/>
                    <a:pt x="1" y="27"/>
                    <a:pt x="27" y="14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59" name="Freeform 11"/>
            <p:cNvSpPr>
              <a:spLocks/>
            </p:cNvSpPr>
            <p:nvPr/>
          </p:nvSpPr>
          <p:spPr bwMode="auto">
            <a:xfrm>
              <a:off x="6472238" y="1812925"/>
              <a:ext cx="381000" cy="366713"/>
            </a:xfrm>
            <a:custGeom>
              <a:avLst/>
              <a:gdLst/>
              <a:ahLst/>
              <a:cxnLst>
                <a:cxn ang="0">
                  <a:pos x="10" y="90"/>
                </a:cxn>
                <a:cxn ang="0">
                  <a:pos x="101" y="0"/>
                </a:cxn>
                <a:cxn ang="0">
                  <a:pos x="101" y="0"/>
                </a:cxn>
                <a:cxn ang="0">
                  <a:pos x="15" y="97"/>
                </a:cxn>
                <a:cxn ang="0">
                  <a:pos x="0" y="91"/>
                </a:cxn>
                <a:cxn ang="0">
                  <a:pos x="0" y="89"/>
                </a:cxn>
                <a:cxn ang="0">
                  <a:pos x="10" y="90"/>
                </a:cxn>
              </a:cxnLst>
              <a:rect l="0" t="0" r="r" b="b"/>
              <a:pathLst>
                <a:path w="101" h="97">
                  <a:moveTo>
                    <a:pt x="10" y="90"/>
                  </a:moveTo>
                  <a:cubicBezTo>
                    <a:pt x="77" y="88"/>
                    <a:pt x="97" y="14"/>
                    <a:pt x="101" y="0"/>
                  </a:cubicBezTo>
                  <a:cubicBezTo>
                    <a:pt x="101" y="0"/>
                    <a:pt x="101" y="0"/>
                    <a:pt x="101" y="0"/>
                  </a:cubicBezTo>
                  <a:cubicBezTo>
                    <a:pt x="101" y="0"/>
                    <a:pt x="89" y="96"/>
                    <a:pt x="15" y="97"/>
                  </a:cubicBezTo>
                  <a:cubicBezTo>
                    <a:pt x="7" y="96"/>
                    <a:pt x="2" y="94"/>
                    <a:pt x="0" y="91"/>
                  </a:cubicBezTo>
                  <a:cubicBezTo>
                    <a:pt x="0" y="90"/>
                    <a:pt x="0" y="90"/>
                    <a:pt x="0" y="89"/>
                  </a:cubicBezTo>
                  <a:cubicBezTo>
                    <a:pt x="3" y="89"/>
                    <a:pt x="7" y="90"/>
                    <a:pt x="10" y="90"/>
                  </a:cubicBez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60" name="Freeform 12"/>
            <p:cNvSpPr>
              <a:spLocks/>
            </p:cNvSpPr>
            <p:nvPr/>
          </p:nvSpPr>
          <p:spPr bwMode="auto">
            <a:xfrm>
              <a:off x="6380163" y="1998663"/>
              <a:ext cx="254000" cy="307975"/>
            </a:xfrm>
            <a:custGeom>
              <a:avLst/>
              <a:gdLst/>
              <a:ahLst/>
              <a:cxnLst>
                <a:cxn ang="0">
                  <a:pos x="67" y="0"/>
                </a:cxn>
                <a:cxn ang="0">
                  <a:pos x="24" y="35"/>
                </a:cxn>
                <a:cxn ang="0">
                  <a:pos x="7" y="82"/>
                </a:cxn>
                <a:cxn ang="0">
                  <a:pos x="17" y="31"/>
                </a:cxn>
                <a:cxn ang="0">
                  <a:pos x="67" y="0"/>
                </a:cxn>
              </a:cxnLst>
              <a:rect l="0" t="0" r="r" b="b"/>
              <a:pathLst>
                <a:path w="67" h="82">
                  <a:moveTo>
                    <a:pt x="67" y="0"/>
                  </a:moveTo>
                  <a:cubicBezTo>
                    <a:pt x="67" y="0"/>
                    <a:pt x="42" y="15"/>
                    <a:pt x="24" y="35"/>
                  </a:cubicBezTo>
                  <a:cubicBezTo>
                    <a:pt x="7" y="55"/>
                    <a:pt x="7" y="82"/>
                    <a:pt x="7" y="82"/>
                  </a:cubicBezTo>
                  <a:cubicBezTo>
                    <a:pt x="7" y="82"/>
                    <a:pt x="0" y="50"/>
                    <a:pt x="17" y="31"/>
                  </a:cubicBezTo>
                  <a:cubicBezTo>
                    <a:pt x="33" y="13"/>
                    <a:pt x="67" y="0"/>
                    <a:pt x="67" y="0"/>
                  </a:cubicBezTo>
                  <a:close/>
                </a:path>
              </a:pathLst>
            </a:custGeom>
            <a:solidFill>
              <a:srgbClr val="5A401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51" name="Freeform 13"/>
          <p:cNvSpPr>
            <a:spLocks/>
          </p:cNvSpPr>
          <p:nvPr/>
        </p:nvSpPr>
        <p:spPr bwMode="auto">
          <a:xfrm rot="21351321">
            <a:off x="5272145" y="2553423"/>
            <a:ext cx="172578" cy="1005682"/>
          </a:xfrm>
          <a:custGeom>
            <a:avLst/>
            <a:gdLst>
              <a:gd name="connsiteX0" fmla="*/ 22 w 26"/>
              <a:gd name="connsiteY0" fmla="*/ 61 h 125"/>
              <a:gd name="connsiteX1" fmla="*/ 22 w 26"/>
              <a:gd name="connsiteY1" fmla="*/ 53 h 125"/>
              <a:gd name="connsiteX2" fmla="*/ 4 w 26"/>
              <a:gd name="connsiteY2" fmla="*/ 0 h 125"/>
              <a:gd name="connsiteX3" fmla="*/ 10 w 26"/>
              <a:gd name="connsiteY3" fmla="*/ 65 h 125"/>
              <a:gd name="connsiteX4" fmla="*/ 0 w 26"/>
              <a:gd name="connsiteY4" fmla="*/ 111 h 125"/>
              <a:gd name="connsiteX5" fmla="*/ 22 w 26"/>
              <a:gd name="connsiteY5" fmla="*/ 117 h 125"/>
              <a:gd name="connsiteX6" fmla="*/ 22 w 26"/>
              <a:gd name="connsiteY6" fmla="*/ 61 h 125"/>
              <a:gd name="connsiteX0" fmla="*/ 22 w 26"/>
              <a:gd name="connsiteY0" fmla="*/ 61 h 121"/>
              <a:gd name="connsiteX1" fmla="*/ 22 w 26"/>
              <a:gd name="connsiteY1" fmla="*/ 53 h 121"/>
              <a:gd name="connsiteX2" fmla="*/ 4 w 26"/>
              <a:gd name="connsiteY2" fmla="*/ 0 h 121"/>
              <a:gd name="connsiteX3" fmla="*/ 10 w 26"/>
              <a:gd name="connsiteY3" fmla="*/ 65 h 121"/>
              <a:gd name="connsiteX4" fmla="*/ 0 w 26"/>
              <a:gd name="connsiteY4" fmla="*/ 111 h 121"/>
              <a:gd name="connsiteX5" fmla="*/ 22 w 26"/>
              <a:gd name="connsiteY5" fmla="*/ 113 h 121"/>
              <a:gd name="connsiteX6" fmla="*/ 22 w 26"/>
              <a:gd name="connsiteY6" fmla="*/ 61 h 121"/>
              <a:gd name="connsiteX0" fmla="*/ 22 w 26"/>
              <a:gd name="connsiteY0" fmla="*/ 61 h 113"/>
              <a:gd name="connsiteX1" fmla="*/ 22 w 26"/>
              <a:gd name="connsiteY1" fmla="*/ 53 h 113"/>
              <a:gd name="connsiteX2" fmla="*/ 4 w 26"/>
              <a:gd name="connsiteY2" fmla="*/ 0 h 113"/>
              <a:gd name="connsiteX3" fmla="*/ 10 w 26"/>
              <a:gd name="connsiteY3" fmla="*/ 65 h 113"/>
              <a:gd name="connsiteX4" fmla="*/ 0 w 26"/>
              <a:gd name="connsiteY4" fmla="*/ 111 h 113"/>
              <a:gd name="connsiteX5" fmla="*/ 22 w 26"/>
              <a:gd name="connsiteY5" fmla="*/ 113 h 113"/>
              <a:gd name="connsiteX6" fmla="*/ 22 w 26"/>
              <a:gd name="connsiteY6" fmla="*/ 61 h 1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6" h="113">
                <a:moveTo>
                  <a:pt x="22" y="61"/>
                </a:moveTo>
                <a:lnTo>
                  <a:pt x="22" y="53"/>
                </a:lnTo>
                <a:cubicBezTo>
                  <a:pt x="19" y="34"/>
                  <a:pt x="4" y="0"/>
                  <a:pt x="4" y="0"/>
                </a:cubicBezTo>
                <a:cubicBezTo>
                  <a:pt x="4" y="0"/>
                  <a:pt x="12" y="40"/>
                  <a:pt x="10" y="65"/>
                </a:cubicBezTo>
                <a:cubicBezTo>
                  <a:pt x="8" y="89"/>
                  <a:pt x="0" y="111"/>
                  <a:pt x="0" y="111"/>
                </a:cubicBezTo>
                <a:cubicBezTo>
                  <a:pt x="7" y="113"/>
                  <a:pt x="0" y="110"/>
                  <a:pt x="22" y="113"/>
                </a:cubicBezTo>
                <a:cubicBezTo>
                  <a:pt x="26" y="105"/>
                  <a:pt x="24" y="82"/>
                  <a:pt x="22" y="61"/>
                </a:cubicBezTo>
                <a:close/>
              </a:path>
            </a:pathLst>
          </a:custGeom>
          <a:solidFill>
            <a:srgbClr val="5A4017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2" name="Freeform 13"/>
          <p:cNvSpPr>
            <a:spLocks/>
          </p:cNvSpPr>
          <p:nvPr/>
        </p:nvSpPr>
        <p:spPr bwMode="auto">
          <a:xfrm flipH="1">
            <a:off x="5080000" y="3542120"/>
            <a:ext cx="685800" cy="672697"/>
          </a:xfrm>
          <a:custGeom>
            <a:avLst/>
            <a:gdLst>
              <a:gd name="T0" fmla="*/ 38 w 54"/>
              <a:gd name="T1" fmla="*/ 23 h 51"/>
              <a:gd name="T2" fmla="*/ 36 w 54"/>
              <a:gd name="T3" fmla="*/ 0 h 51"/>
              <a:gd name="T4" fmla="*/ 24 w 54"/>
              <a:gd name="T5" fmla="*/ 0 h 51"/>
              <a:gd name="T6" fmla="*/ 25 w 54"/>
              <a:gd name="T7" fmla="*/ 17 h 51"/>
              <a:gd name="T8" fmla="*/ 25 w 54"/>
              <a:gd name="T9" fmla="*/ 17 h 51"/>
              <a:gd name="T10" fmla="*/ 24 w 54"/>
              <a:gd name="T11" fmla="*/ 20 h 51"/>
              <a:gd name="T12" fmla="*/ 24 w 54"/>
              <a:gd name="T13" fmla="*/ 20 h 51"/>
              <a:gd name="T14" fmla="*/ 24 w 54"/>
              <a:gd name="T15" fmla="*/ 20 h 51"/>
              <a:gd name="T16" fmla="*/ 18 w 54"/>
              <a:gd name="T17" fmla="*/ 31 h 51"/>
              <a:gd name="T18" fmla="*/ 0 w 54"/>
              <a:gd name="T19" fmla="*/ 49 h 51"/>
              <a:gd name="T20" fmla="*/ 18 w 54"/>
              <a:gd name="T21" fmla="*/ 37 h 51"/>
              <a:gd name="T22" fmla="*/ 28 w 54"/>
              <a:gd name="T23" fmla="*/ 28 h 51"/>
              <a:gd name="T24" fmla="*/ 30 w 54"/>
              <a:gd name="T25" fmla="*/ 32 h 51"/>
              <a:gd name="T26" fmla="*/ 36 w 54"/>
              <a:gd name="T27" fmla="*/ 51 h 51"/>
              <a:gd name="T28" fmla="*/ 33 w 54"/>
              <a:gd name="T29" fmla="*/ 29 h 51"/>
              <a:gd name="T30" fmla="*/ 33 w 54"/>
              <a:gd name="T31" fmla="*/ 28 h 51"/>
              <a:gd name="T32" fmla="*/ 43 w 54"/>
              <a:gd name="T33" fmla="*/ 32 h 51"/>
              <a:gd name="T34" fmla="*/ 54 w 54"/>
              <a:gd name="T35" fmla="*/ 44 h 51"/>
              <a:gd name="T36" fmla="*/ 47 w 54"/>
              <a:gd name="T37" fmla="*/ 33 h 51"/>
              <a:gd name="T38" fmla="*/ 38 w 54"/>
              <a:gd name="T39" fmla="*/ 23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54" h="51">
                <a:moveTo>
                  <a:pt x="38" y="23"/>
                </a:moveTo>
                <a:cubicBezTo>
                  <a:pt x="41" y="14"/>
                  <a:pt x="39" y="7"/>
                  <a:pt x="36" y="0"/>
                </a:cubicBezTo>
                <a:cubicBezTo>
                  <a:pt x="24" y="0"/>
                  <a:pt x="24" y="0"/>
                  <a:pt x="24" y="0"/>
                </a:cubicBezTo>
                <a:cubicBezTo>
                  <a:pt x="26" y="5"/>
                  <a:pt x="27" y="11"/>
                  <a:pt x="25" y="17"/>
                </a:cubicBezTo>
                <a:cubicBezTo>
                  <a:pt x="25" y="17"/>
                  <a:pt x="25" y="17"/>
                  <a:pt x="25" y="17"/>
                </a:cubicBezTo>
                <a:cubicBezTo>
                  <a:pt x="25" y="17"/>
                  <a:pt x="25" y="18"/>
                  <a:pt x="24" y="20"/>
                </a:cubicBezTo>
                <a:cubicBezTo>
                  <a:pt x="24" y="20"/>
                  <a:pt x="24" y="20"/>
                  <a:pt x="24" y="20"/>
                </a:cubicBezTo>
                <a:cubicBezTo>
                  <a:pt x="24" y="20"/>
                  <a:pt x="24" y="20"/>
                  <a:pt x="24" y="20"/>
                </a:cubicBezTo>
                <a:cubicBezTo>
                  <a:pt x="23" y="23"/>
                  <a:pt x="20" y="27"/>
                  <a:pt x="18" y="31"/>
                </a:cubicBezTo>
                <a:cubicBezTo>
                  <a:pt x="13" y="38"/>
                  <a:pt x="0" y="49"/>
                  <a:pt x="0" y="49"/>
                </a:cubicBezTo>
                <a:cubicBezTo>
                  <a:pt x="0" y="49"/>
                  <a:pt x="13" y="41"/>
                  <a:pt x="18" y="37"/>
                </a:cubicBezTo>
                <a:cubicBezTo>
                  <a:pt x="20" y="35"/>
                  <a:pt x="25" y="31"/>
                  <a:pt x="28" y="28"/>
                </a:cubicBezTo>
                <a:cubicBezTo>
                  <a:pt x="29" y="29"/>
                  <a:pt x="30" y="31"/>
                  <a:pt x="30" y="32"/>
                </a:cubicBezTo>
                <a:cubicBezTo>
                  <a:pt x="31" y="38"/>
                  <a:pt x="36" y="51"/>
                  <a:pt x="36" y="51"/>
                </a:cubicBezTo>
                <a:cubicBezTo>
                  <a:pt x="36" y="51"/>
                  <a:pt x="33" y="36"/>
                  <a:pt x="33" y="29"/>
                </a:cubicBezTo>
                <a:cubicBezTo>
                  <a:pt x="33" y="29"/>
                  <a:pt x="33" y="28"/>
                  <a:pt x="33" y="28"/>
                </a:cubicBezTo>
                <a:cubicBezTo>
                  <a:pt x="36" y="29"/>
                  <a:pt x="40" y="30"/>
                  <a:pt x="43" y="32"/>
                </a:cubicBezTo>
                <a:cubicBezTo>
                  <a:pt x="47" y="35"/>
                  <a:pt x="54" y="44"/>
                  <a:pt x="54" y="44"/>
                </a:cubicBezTo>
                <a:cubicBezTo>
                  <a:pt x="54" y="44"/>
                  <a:pt x="49" y="36"/>
                  <a:pt x="47" y="33"/>
                </a:cubicBezTo>
                <a:cubicBezTo>
                  <a:pt x="45" y="30"/>
                  <a:pt x="40" y="25"/>
                  <a:pt x="38" y="23"/>
                </a:cubicBezTo>
                <a:close/>
              </a:path>
            </a:pathLst>
          </a:custGeom>
          <a:solidFill>
            <a:srgbClr val="222A3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55" name="Freeform 13"/>
          <p:cNvSpPr>
            <a:spLocks/>
          </p:cNvSpPr>
          <p:nvPr/>
        </p:nvSpPr>
        <p:spPr bwMode="auto">
          <a:xfrm rot="21351321">
            <a:off x="7390420" y="2221172"/>
            <a:ext cx="230104" cy="1340909"/>
          </a:xfrm>
          <a:custGeom>
            <a:avLst/>
            <a:gdLst>
              <a:gd name="connsiteX0" fmla="*/ 22 w 26"/>
              <a:gd name="connsiteY0" fmla="*/ 61 h 125"/>
              <a:gd name="connsiteX1" fmla="*/ 22 w 26"/>
              <a:gd name="connsiteY1" fmla="*/ 53 h 125"/>
              <a:gd name="connsiteX2" fmla="*/ 4 w 26"/>
              <a:gd name="connsiteY2" fmla="*/ 0 h 125"/>
              <a:gd name="connsiteX3" fmla="*/ 10 w 26"/>
              <a:gd name="connsiteY3" fmla="*/ 65 h 125"/>
              <a:gd name="connsiteX4" fmla="*/ 0 w 26"/>
              <a:gd name="connsiteY4" fmla="*/ 111 h 125"/>
              <a:gd name="connsiteX5" fmla="*/ 22 w 26"/>
              <a:gd name="connsiteY5" fmla="*/ 117 h 125"/>
              <a:gd name="connsiteX6" fmla="*/ 22 w 26"/>
              <a:gd name="connsiteY6" fmla="*/ 61 h 125"/>
              <a:gd name="connsiteX0" fmla="*/ 22 w 26"/>
              <a:gd name="connsiteY0" fmla="*/ 61 h 121"/>
              <a:gd name="connsiteX1" fmla="*/ 22 w 26"/>
              <a:gd name="connsiteY1" fmla="*/ 53 h 121"/>
              <a:gd name="connsiteX2" fmla="*/ 4 w 26"/>
              <a:gd name="connsiteY2" fmla="*/ 0 h 121"/>
              <a:gd name="connsiteX3" fmla="*/ 10 w 26"/>
              <a:gd name="connsiteY3" fmla="*/ 65 h 121"/>
              <a:gd name="connsiteX4" fmla="*/ 0 w 26"/>
              <a:gd name="connsiteY4" fmla="*/ 111 h 121"/>
              <a:gd name="connsiteX5" fmla="*/ 22 w 26"/>
              <a:gd name="connsiteY5" fmla="*/ 113 h 121"/>
              <a:gd name="connsiteX6" fmla="*/ 22 w 26"/>
              <a:gd name="connsiteY6" fmla="*/ 61 h 121"/>
              <a:gd name="connsiteX0" fmla="*/ 22 w 26"/>
              <a:gd name="connsiteY0" fmla="*/ 61 h 113"/>
              <a:gd name="connsiteX1" fmla="*/ 22 w 26"/>
              <a:gd name="connsiteY1" fmla="*/ 53 h 113"/>
              <a:gd name="connsiteX2" fmla="*/ 4 w 26"/>
              <a:gd name="connsiteY2" fmla="*/ 0 h 113"/>
              <a:gd name="connsiteX3" fmla="*/ 10 w 26"/>
              <a:gd name="connsiteY3" fmla="*/ 65 h 113"/>
              <a:gd name="connsiteX4" fmla="*/ 0 w 26"/>
              <a:gd name="connsiteY4" fmla="*/ 111 h 113"/>
              <a:gd name="connsiteX5" fmla="*/ 22 w 26"/>
              <a:gd name="connsiteY5" fmla="*/ 113 h 113"/>
              <a:gd name="connsiteX6" fmla="*/ 22 w 26"/>
              <a:gd name="connsiteY6" fmla="*/ 61 h 1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6" h="113">
                <a:moveTo>
                  <a:pt x="22" y="61"/>
                </a:moveTo>
                <a:lnTo>
                  <a:pt x="22" y="53"/>
                </a:lnTo>
                <a:cubicBezTo>
                  <a:pt x="19" y="34"/>
                  <a:pt x="4" y="0"/>
                  <a:pt x="4" y="0"/>
                </a:cubicBezTo>
                <a:cubicBezTo>
                  <a:pt x="4" y="0"/>
                  <a:pt x="12" y="40"/>
                  <a:pt x="10" y="65"/>
                </a:cubicBezTo>
                <a:cubicBezTo>
                  <a:pt x="8" y="89"/>
                  <a:pt x="0" y="111"/>
                  <a:pt x="0" y="111"/>
                </a:cubicBezTo>
                <a:cubicBezTo>
                  <a:pt x="7" y="113"/>
                  <a:pt x="0" y="110"/>
                  <a:pt x="22" y="113"/>
                </a:cubicBezTo>
                <a:cubicBezTo>
                  <a:pt x="26" y="105"/>
                  <a:pt x="24" y="82"/>
                  <a:pt x="22" y="61"/>
                </a:cubicBezTo>
                <a:close/>
              </a:path>
            </a:pathLst>
          </a:custGeom>
          <a:solidFill>
            <a:srgbClr val="5A4017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6" name="Freeform 13"/>
          <p:cNvSpPr>
            <a:spLocks/>
          </p:cNvSpPr>
          <p:nvPr/>
        </p:nvSpPr>
        <p:spPr bwMode="auto">
          <a:xfrm flipH="1">
            <a:off x="7146130" y="3543868"/>
            <a:ext cx="883444" cy="605310"/>
          </a:xfrm>
          <a:custGeom>
            <a:avLst/>
            <a:gdLst>
              <a:gd name="T0" fmla="*/ 38 w 54"/>
              <a:gd name="T1" fmla="*/ 23 h 51"/>
              <a:gd name="T2" fmla="*/ 36 w 54"/>
              <a:gd name="T3" fmla="*/ 0 h 51"/>
              <a:gd name="T4" fmla="*/ 24 w 54"/>
              <a:gd name="T5" fmla="*/ 0 h 51"/>
              <a:gd name="T6" fmla="*/ 25 w 54"/>
              <a:gd name="T7" fmla="*/ 17 h 51"/>
              <a:gd name="T8" fmla="*/ 25 w 54"/>
              <a:gd name="T9" fmla="*/ 17 h 51"/>
              <a:gd name="T10" fmla="*/ 24 w 54"/>
              <a:gd name="T11" fmla="*/ 20 h 51"/>
              <a:gd name="T12" fmla="*/ 24 w 54"/>
              <a:gd name="T13" fmla="*/ 20 h 51"/>
              <a:gd name="T14" fmla="*/ 24 w 54"/>
              <a:gd name="T15" fmla="*/ 20 h 51"/>
              <a:gd name="T16" fmla="*/ 18 w 54"/>
              <a:gd name="T17" fmla="*/ 31 h 51"/>
              <a:gd name="T18" fmla="*/ 0 w 54"/>
              <a:gd name="T19" fmla="*/ 49 h 51"/>
              <a:gd name="T20" fmla="*/ 18 w 54"/>
              <a:gd name="T21" fmla="*/ 37 h 51"/>
              <a:gd name="T22" fmla="*/ 28 w 54"/>
              <a:gd name="T23" fmla="*/ 28 h 51"/>
              <a:gd name="T24" fmla="*/ 30 w 54"/>
              <a:gd name="T25" fmla="*/ 32 h 51"/>
              <a:gd name="T26" fmla="*/ 36 w 54"/>
              <a:gd name="T27" fmla="*/ 51 h 51"/>
              <a:gd name="T28" fmla="*/ 33 w 54"/>
              <a:gd name="T29" fmla="*/ 29 h 51"/>
              <a:gd name="T30" fmla="*/ 33 w 54"/>
              <a:gd name="T31" fmla="*/ 28 h 51"/>
              <a:gd name="T32" fmla="*/ 43 w 54"/>
              <a:gd name="T33" fmla="*/ 32 h 51"/>
              <a:gd name="T34" fmla="*/ 54 w 54"/>
              <a:gd name="T35" fmla="*/ 44 h 51"/>
              <a:gd name="T36" fmla="*/ 47 w 54"/>
              <a:gd name="T37" fmla="*/ 33 h 51"/>
              <a:gd name="T38" fmla="*/ 38 w 54"/>
              <a:gd name="T39" fmla="*/ 23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54" h="51">
                <a:moveTo>
                  <a:pt x="38" y="23"/>
                </a:moveTo>
                <a:cubicBezTo>
                  <a:pt x="41" y="14"/>
                  <a:pt x="39" y="7"/>
                  <a:pt x="36" y="0"/>
                </a:cubicBezTo>
                <a:cubicBezTo>
                  <a:pt x="24" y="0"/>
                  <a:pt x="24" y="0"/>
                  <a:pt x="24" y="0"/>
                </a:cubicBezTo>
                <a:cubicBezTo>
                  <a:pt x="26" y="5"/>
                  <a:pt x="27" y="11"/>
                  <a:pt x="25" y="17"/>
                </a:cubicBezTo>
                <a:cubicBezTo>
                  <a:pt x="25" y="17"/>
                  <a:pt x="25" y="17"/>
                  <a:pt x="25" y="17"/>
                </a:cubicBezTo>
                <a:cubicBezTo>
                  <a:pt x="25" y="17"/>
                  <a:pt x="25" y="18"/>
                  <a:pt x="24" y="20"/>
                </a:cubicBezTo>
                <a:cubicBezTo>
                  <a:pt x="24" y="20"/>
                  <a:pt x="24" y="20"/>
                  <a:pt x="24" y="20"/>
                </a:cubicBezTo>
                <a:cubicBezTo>
                  <a:pt x="24" y="20"/>
                  <a:pt x="24" y="20"/>
                  <a:pt x="24" y="20"/>
                </a:cubicBezTo>
                <a:cubicBezTo>
                  <a:pt x="23" y="23"/>
                  <a:pt x="20" y="27"/>
                  <a:pt x="18" y="31"/>
                </a:cubicBezTo>
                <a:cubicBezTo>
                  <a:pt x="13" y="38"/>
                  <a:pt x="0" y="49"/>
                  <a:pt x="0" y="49"/>
                </a:cubicBezTo>
                <a:cubicBezTo>
                  <a:pt x="0" y="49"/>
                  <a:pt x="13" y="41"/>
                  <a:pt x="18" y="37"/>
                </a:cubicBezTo>
                <a:cubicBezTo>
                  <a:pt x="20" y="35"/>
                  <a:pt x="25" y="31"/>
                  <a:pt x="28" y="28"/>
                </a:cubicBezTo>
                <a:cubicBezTo>
                  <a:pt x="29" y="29"/>
                  <a:pt x="30" y="31"/>
                  <a:pt x="30" y="32"/>
                </a:cubicBezTo>
                <a:cubicBezTo>
                  <a:pt x="31" y="38"/>
                  <a:pt x="36" y="51"/>
                  <a:pt x="36" y="51"/>
                </a:cubicBezTo>
                <a:cubicBezTo>
                  <a:pt x="36" y="51"/>
                  <a:pt x="33" y="36"/>
                  <a:pt x="33" y="29"/>
                </a:cubicBezTo>
                <a:cubicBezTo>
                  <a:pt x="33" y="29"/>
                  <a:pt x="33" y="28"/>
                  <a:pt x="33" y="28"/>
                </a:cubicBezTo>
                <a:cubicBezTo>
                  <a:pt x="36" y="29"/>
                  <a:pt x="40" y="30"/>
                  <a:pt x="43" y="32"/>
                </a:cubicBezTo>
                <a:cubicBezTo>
                  <a:pt x="47" y="35"/>
                  <a:pt x="54" y="44"/>
                  <a:pt x="54" y="44"/>
                </a:cubicBezTo>
                <a:cubicBezTo>
                  <a:pt x="54" y="44"/>
                  <a:pt x="49" y="36"/>
                  <a:pt x="47" y="33"/>
                </a:cubicBezTo>
                <a:cubicBezTo>
                  <a:pt x="45" y="30"/>
                  <a:pt x="40" y="25"/>
                  <a:pt x="38" y="23"/>
                </a:cubicBezTo>
                <a:close/>
              </a:path>
            </a:pathLst>
          </a:custGeom>
          <a:solidFill>
            <a:srgbClr val="222A3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58" name="Freeform 6"/>
          <p:cNvSpPr>
            <a:spLocks/>
          </p:cNvSpPr>
          <p:nvPr/>
        </p:nvSpPr>
        <p:spPr bwMode="auto">
          <a:xfrm rot="19312720">
            <a:off x="6920356" y="1636488"/>
            <a:ext cx="647818" cy="1093858"/>
          </a:xfrm>
          <a:custGeom>
            <a:avLst/>
            <a:gdLst/>
            <a:ahLst/>
            <a:cxnLst>
              <a:cxn ang="0">
                <a:pos x="16" y="123"/>
              </a:cxn>
              <a:cxn ang="0">
                <a:pos x="9" y="60"/>
              </a:cxn>
              <a:cxn ang="0">
                <a:pos x="44" y="0"/>
              </a:cxn>
              <a:cxn ang="0">
                <a:pos x="68" y="59"/>
              </a:cxn>
              <a:cxn ang="0">
                <a:pos x="34" y="121"/>
              </a:cxn>
              <a:cxn ang="0">
                <a:pos x="41" y="49"/>
              </a:cxn>
              <a:cxn ang="0">
                <a:pos x="14" y="130"/>
              </a:cxn>
              <a:cxn ang="0">
                <a:pos x="16" y="123"/>
              </a:cxn>
            </a:cxnLst>
            <a:rect l="0" t="0" r="r" b="b"/>
            <a:pathLst>
              <a:path w="77" h="130">
                <a:moveTo>
                  <a:pt x="16" y="123"/>
                </a:moveTo>
                <a:cubicBezTo>
                  <a:pt x="12" y="101"/>
                  <a:pt x="0" y="84"/>
                  <a:pt x="9" y="60"/>
                </a:cubicBezTo>
                <a:cubicBezTo>
                  <a:pt x="17" y="38"/>
                  <a:pt x="37" y="25"/>
                  <a:pt x="44" y="0"/>
                </a:cubicBezTo>
                <a:cubicBezTo>
                  <a:pt x="35" y="27"/>
                  <a:pt x="61" y="37"/>
                  <a:pt x="68" y="59"/>
                </a:cubicBezTo>
                <a:cubicBezTo>
                  <a:pt x="77" y="85"/>
                  <a:pt x="55" y="106"/>
                  <a:pt x="34" y="121"/>
                </a:cubicBezTo>
                <a:cubicBezTo>
                  <a:pt x="53" y="102"/>
                  <a:pt x="53" y="72"/>
                  <a:pt x="41" y="49"/>
                </a:cubicBezTo>
                <a:cubicBezTo>
                  <a:pt x="46" y="79"/>
                  <a:pt x="36" y="110"/>
                  <a:pt x="14" y="130"/>
                </a:cubicBezTo>
                <a:lnTo>
                  <a:pt x="16" y="123"/>
                </a:lnTo>
                <a:close/>
              </a:path>
            </a:pathLst>
          </a:cu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59" name="Group 58"/>
          <p:cNvGrpSpPr/>
          <p:nvPr/>
        </p:nvGrpSpPr>
        <p:grpSpPr>
          <a:xfrm>
            <a:off x="6705605" y="2478343"/>
            <a:ext cx="1292225" cy="892176"/>
            <a:chOff x="5561013" y="1425575"/>
            <a:chExt cx="1292225" cy="892176"/>
          </a:xfrm>
        </p:grpSpPr>
        <p:sp>
          <p:nvSpPr>
            <p:cNvPr id="60" name="Freeform 5"/>
            <p:cNvSpPr>
              <a:spLocks/>
            </p:cNvSpPr>
            <p:nvPr/>
          </p:nvSpPr>
          <p:spPr bwMode="auto">
            <a:xfrm>
              <a:off x="5561013" y="1425575"/>
              <a:ext cx="782638" cy="65881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5" y="23"/>
                </a:cxn>
                <a:cxn ang="0">
                  <a:pos x="159" y="49"/>
                </a:cxn>
                <a:cxn ang="0">
                  <a:pos x="204" y="131"/>
                </a:cxn>
                <a:cxn ang="0">
                  <a:pos x="185" y="148"/>
                </a:cxn>
                <a:cxn ang="0">
                  <a:pos x="153" y="175"/>
                </a:cxn>
                <a:cxn ang="0">
                  <a:pos x="0" y="0"/>
                </a:cxn>
              </a:cxnLst>
              <a:rect l="0" t="0" r="r" b="b"/>
              <a:pathLst>
                <a:path w="207" h="175">
                  <a:moveTo>
                    <a:pt x="0" y="0"/>
                  </a:moveTo>
                  <a:cubicBezTo>
                    <a:pt x="0" y="0"/>
                    <a:pt x="10" y="16"/>
                    <a:pt x="35" y="23"/>
                  </a:cubicBezTo>
                  <a:cubicBezTo>
                    <a:pt x="60" y="30"/>
                    <a:pt x="112" y="25"/>
                    <a:pt x="159" y="49"/>
                  </a:cubicBezTo>
                  <a:cubicBezTo>
                    <a:pt x="205" y="73"/>
                    <a:pt x="207" y="117"/>
                    <a:pt x="204" y="131"/>
                  </a:cubicBezTo>
                  <a:cubicBezTo>
                    <a:pt x="201" y="146"/>
                    <a:pt x="185" y="148"/>
                    <a:pt x="185" y="148"/>
                  </a:cubicBezTo>
                  <a:cubicBezTo>
                    <a:pt x="185" y="148"/>
                    <a:pt x="191" y="173"/>
                    <a:pt x="153" y="175"/>
                  </a:cubicBezTo>
                  <a:cubicBezTo>
                    <a:pt x="20" y="163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accent5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1" name="Freeform 6"/>
            <p:cNvSpPr>
              <a:spLocks/>
            </p:cNvSpPr>
            <p:nvPr/>
          </p:nvSpPr>
          <p:spPr bwMode="auto">
            <a:xfrm>
              <a:off x="5722938" y="1519238"/>
              <a:ext cx="620713" cy="436563"/>
            </a:xfrm>
            <a:custGeom>
              <a:avLst/>
              <a:gdLst/>
              <a:ahLst/>
              <a:cxnLst>
                <a:cxn ang="0">
                  <a:pos x="116" y="24"/>
                </a:cxn>
                <a:cxn ang="0">
                  <a:pos x="0" y="0"/>
                </a:cxn>
                <a:cxn ang="0">
                  <a:pos x="117" y="36"/>
                </a:cxn>
                <a:cxn ang="0">
                  <a:pos x="155" y="116"/>
                </a:cxn>
                <a:cxn ang="0">
                  <a:pos x="161" y="106"/>
                </a:cxn>
                <a:cxn ang="0">
                  <a:pos x="116" y="24"/>
                </a:cxn>
              </a:cxnLst>
              <a:rect l="0" t="0" r="r" b="b"/>
              <a:pathLst>
                <a:path w="164" h="116">
                  <a:moveTo>
                    <a:pt x="116" y="24"/>
                  </a:moveTo>
                  <a:cubicBezTo>
                    <a:pt x="73" y="3"/>
                    <a:pt x="27" y="5"/>
                    <a:pt x="0" y="0"/>
                  </a:cubicBezTo>
                  <a:cubicBezTo>
                    <a:pt x="25" y="8"/>
                    <a:pt x="75" y="9"/>
                    <a:pt x="117" y="36"/>
                  </a:cubicBezTo>
                  <a:cubicBezTo>
                    <a:pt x="155" y="61"/>
                    <a:pt x="158" y="98"/>
                    <a:pt x="155" y="116"/>
                  </a:cubicBezTo>
                  <a:cubicBezTo>
                    <a:pt x="158" y="114"/>
                    <a:pt x="160" y="111"/>
                    <a:pt x="161" y="106"/>
                  </a:cubicBezTo>
                  <a:cubicBezTo>
                    <a:pt x="164" y="92"/>
                    <a:pt x="162" y="48"/>
                    <a:pt x="116" y="24"/>
                  </a:cubicBezTo>
                  <a:close/>
                </a:path>
              </a:pathLst>
            </a:custGeom>
            <a:solidFill>
              <a:schemeClr val="accent5">
                <a:lumMod val="20000"/>
                <a:lumOff val="8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" name="Freeform 7"/>
            <p:cNvSpPr>
              <a:spLocks/>
            </p:cNvSpPr>
            <p:nvPr/>
          </p:nvSpPr>
          <p:spPr bwMode="auto">
            <a:xfrm>
              <a:off x="5561013" y="1425575"/>
              <a:ext cx="684213" cy="658813"/>
            </a:xfrm>
            <a:custGeom>
              <a:avLst/>
              <a:gdLst/>
              <a:ahLst/>
              <a:cxnLst>
                <a:cxn ang="0">
                  <a:pos x="163" y="163"/>
                </a:cxn>
                <a:cxn ang="0">
                  <a:pos x="0" y="1"/>
                </a:cxn>
                <a:cxn ang="0">
                  <a:pos x="0" y="0"/>
                </a:cxn>
                <a:cxn ang="0">
                  <a:pos x="153" y="175"/>
                </a:cxn>
                <a:cxn ang="0">
                  <a:pos x="181" y="164"/>
                </a:cxn>
                <a:cxn ang="0">
                  <a:pos x="181" y="161"/>
                </a:cxn>
                <a:cxn ang="0">
                  <a:pos x="163" y="163"/>
                </a:cxn>
              </a:cxnLst>
              <a:rect l="0" t="0" r="r" b="b"/>
              <a:pathLst>
                <a:path w="181" h="175">
                  <a:moveTo>
                    <a:pt x="163" y="163"/>
                  </a:moveTo>
                  <a:cubicBezTo>
                    <a:pt x="42" y="159"/>
                    <a:pt x="6" y="26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20" y="173"/>
                    <a:pt x="153" y="175"/>
                  </a:cubicBezTo>
                  <a:cubicBezTo>
                    <a:pt x="169" y="174"/>
                    <a:pt x="177" y="170"/>
                    <a:pt x="181" y="164"/>
                  </a:cubicBezTo>
                  <a:cubicBezTo>
                    <a:pt x="181" y="163"/>
                    <a:pt x="181" y="162"/>
                    <a:pt x="181" y="161"/>
                  </a:cubicBezTo>
                  <a:cubicBezTo>
                    <a:pt x="175" y="162"/>
                    <a:pt x="169" y="162"/>
                    <a:pt x="163" y="163"/>
                  </a:cubicBezTo>
                  <a:close/>
                </a:path>
              </a:pathLst>
            </a:custGeom>
            <a:solidFill>
              <a:schemeClr val="accent5">
                <a:lumMod val="60000"/>
                <a:lumOff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3" name="Freeform 8"/>
            <p:cNvSpPr>
              <a:spLocks/>
            </p:cNvSpPr>
            <p:nvPr/>
          </p:nvSpPr>
          <p:spPr bwMode="auto">
            <a:xfrm>
              <a:off x="5900738" y="1722438"/>
              <a:ext cx="503238" cy="59531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90" y="74"/>
                </a:cxn>
                <a:cxn ang="0">
                  <a:pos x="120" y="158"/>
                </a:cxn>
                <a:cxn ang="0">
                  <a:pos x="105" y="68"/>
                </a:cxn>
                <a:cxn ang="0">
                  <a:pos x="0" y="0"/>
                </a:cxn>
              </a:cxnLst>
              <a:rect l="0" t="0" r="r" b="b"/>
              <a:pathLst>
                <a:path w="133" h="158">
                  <a:moveTo>
                    <a:pt x="0" y="0"/>
                  </a:moveTo>
                  <a:cubicBezTo>
                    <a:pt x="0" y="0"/>
                    <a:pt x="60" y="37"/>
                    <a:pt x="90" y="74"/>
                  </a:cubicBezTo>
                  <a:cubicBezTo>
                    <a:pt x="121" y="111"/>
                    <a:pt x="120" y="158"/>
                    <a:pt x="120" y="158"/>
                  </a:cubicBezTo>
                  <a:cubicBezTo>
                    <a:pt x="120" y="158"/>
                    <a:pt x="133" y="102"/>
                    <a:pt x="105" y="68"/>
                  </a:cubicBezTo>
                  <a:cubicBezTo>
                    <a:pt x="77" y="34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5A401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4" name="Freeform 9"/>
            <p:cNvSpPr>
              <a:spLocks/>
            </p:cNvSpPr>
            <p:nvPr/>
          </p:nvSpPr>
          <p:spPr bwMode="auto">
            <a:xfrm>
              <a:off x="6418263" y="1812925"/>
              <a:ext cx="434975" cy="366713"/>
            </a:xfrm>
            <a:custGeom>
              <a:avLst/>
              <a:gdLst/>
              <a:ahLst/>
              <a:cxnLst>
                <a:cxn ang="0">
                  <a:pos x="115" y="0"/>
                </a:cxn>
                <a:cxn ang="0">
                  <a:pos x="96" y="12"/>
                </a:cxn>
                <a:cxn ang="0">
                  <a:pos x="27" y="27"/>
                </a:cxn>
                <a:cxn ang="0">
                  <a:pos x="1" y="72"/>
                </a:cxn>
                <a:cxn ang="0">
                  <a:pos x="12" y="82"/>
                </a:cxn>
                <a:cxn ang="0">
                  <a:pos x="29" y="97"/>
                </a:cxn>
                <a:cxn ang="0">
                  <a:pos x="115" y="0"/>
                </a:cxn>
              </a:cxnLst>
              <a:rect l="0" t="0" r="r" b="b"/>
              <a:pathLst>
                <a:path w="115" h="97">
                  <a:moveTo>
                    <a:pt x="115" y="0"/>
                  </a:moveTo>
                  <a:cubicBezTo>
                    <a:pt x="115" y="0"/>
                    <a:pt x="110" y="8"/>
                    <a:pt x="96" y="12"/>
                  </a:cubicBezTo>
                  <a:cubicBezTo>
                    <a:pt x="82" y="16"/>
                    <a:pt x="53" y="14"/>
                    <a:pt x="27" y="27"/>
                  </a:cubicBezTo>
                  <a:cubicBezTo>
                    <a:pt x="1" y="40"/>
                    <a:pt x="0" y="64"/>
                    <a:pt x="1" y="72"/>
                  </a:cubicBezTo>
                  <a:cubicBezTo>
                    <a:pt x="3" y="81"/>
                    <a:pt x="12" y="82"/>
                    <a:pt x="12" y="82"/>
                  </a:cubicBezTo>
                  <a:cubicBezTo>
                    <a:pt x="12" y="82"/>
                    <a:pt x="9" y="96"/>
                    <a:pt x="29" y="97"/>
                  </a:cubicBezTo>
                  <a:cubicBezTo>
                    <a:pt x="103" y="90"/>
                    <a:pt x="115" y="0"/>
                    <a:pt x="115" y="0"/>
                  </a:cubicBezTo>
                  <a:close/>
                </a:path>
              </a:pathLst>
            </a:custGeom>
            <a:solidFill>
              <a:schemeClr val="accent6">
                <a:lumMod val="60000"/>
                <a:lumOff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5" name="Freeform 10"/>
            <p:cNvSpPr>
              <a:spLocks/>
            </p:cNvSpPr>
            <p:nvPr/>
          </p:nvSpPr>
          <p:spPr bwMode="auto">
            <a:xfrm>
              <a:off x="6418263" y="1862138"/>
              <a:ext cx="344488" cy="244475"/>
            </a:xfrm>
            <a:custGeom>
              <a:avLst/>
              <a:gdLst/>
              <a:ahLst/>
              <a:cxnLst>
                <a:cxn ang="0">
                  <a:pos x="27" y="14"/>
                </a:cxn>
                <a:cxn ang="0">
                  <a:pos x="91" y="0"/>
                </a:cxn>
                <a:cxn ang="0">
                  <a:pos x="26" y="21"/>
                </a:cxn>
                <a:cxn ang="0">
                  <a:pos x="4" y="65"/>
                </a:cxn>
                <a:cxn ang="0">
                  <a:pos x="1" y="59"/>
                </a:cxn>
                <a:cxn ang="0">
                  <a:pos x="27" y="14"/>
                </a:cxn>
              </a:cxnLst>
              <a:rect l="0" t="0" r="r" b="b"/>
              <a:pathLst>
                <a:path w="91" h="65">
                  <a:moveTo>
                    <a:pt x="27" y="14"/>
                  </a:moveTo>
                  <a:cubicBezTo>
                    <a:pt x="50" y="2"/>
                    <a:pt x="76" y="3"/>
                    <a:pt x="91" y="0"/>
                  </a:cubicBezTo>
                  <a:cubicBezTo>
                    <a:pt x="77" y="5"/>
                    <a:pt x="49" y="5"/>
                    <a:pt x="26" y="21"/>
                  </a:cubicBezTo>
                  <a:cubicBezTo>
                    <a:pt x="5" y="34"/>
                    <a:pt x="3" y="55"/>
                    <a:pt x="4" y="65"/>
                  </a:cubicBezTo>
                  <a:cubicBezTo>
                    <a:pt x="3" y="64"/>
                    <a:pt x="2" y="62"/>
                    <a:pt x="1" y="59"/>
                  </a:cubicBezTo>
                  <a:cubicBezTo>
                    <a:pt x="0" y="51"/>
                    <a:pt x="1" y="27"/>
                    <a:pt x="27" y="14"/>
                  </a:cubicBezTo>
                  <a:close/>
                </a:path>
              </a:pathLst>
            </a:custGeom>
            <a:solidFill>
              <a:schemeClr val="accent6">
                <a:lumMod val="40000"/>
                <a:lumOff val="6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6" name="Freeform 11"/>
            <p:cNvSpPr>
              <a:spLocks/>
            </p:cNvSpPr>
            <p:nvPr/>
          </p:nvSpPr>
          <p:spPr bwMode="auto">
            <a:xfrm>
              <a:off x="6472238" y="1812925"/>
              <a:ext cx="381000" cy="366713"/>
            </a:xfrm>
            <a:custGeom>
              <a:avLst/>
              <a:gdLst/>
              <a:ahLst/>
              <a:cxnLst>
                <a:cxn ang="0">
                  <a:pos x="10" y="90"/>
                </a:cxn>
                <a:cxn ang="0">
                  <a:pos x="101" y="0"/>
                </a:cxn>
                <a:cxn ang="0">
                  <a:pos x="101" y="0"/>
                </a:cxn>
                <a:cxn ang="0">
                  <a:pos x="15" y="97"/>
                </a:cxn>
                <a:cxn ang="0">
                  <a:pos x="0" y="91"/>
                </a:cxn>
                <a:cxn ang="0">
                  <a:pos x="0" y="89"/>
                </a:cxn>
                <a:cxn ang="0">
                  <a:pos x="10" y="90"/>
                </a:cxn>
              </a:cxnLst>
              <a:rect l="0" t="0" r="r" b="b"/>
              <a:pathLst>
                <a:path w="101" h="97">
                  <a:moveTo>
                    <a:pt x="10" y="90"/>
                  </a:moveTo>
                  <a:cubicBezTo>
                    <a:pt x="77" y="88"/>
                    <a:pt x="97" y="14"/>
                    <a:pt x="101" y="0"/>
                  </a:cubicBezTo>
                  <a:cubicBezTo>
                    <a:pt x="101" y="0"/>
                    <a:pt x="101" y="0"/>
                    <a:pt x="101" y="0"/>
                  </a:cubicBezTo>
                  <a:cubicBezTo>
                    <a:pt x="101" y="0"/>
                    <a:pt x="89" y="96"/>
                    <a:pt x="15" y="97"/>
                  </a:cubicBezTo>
                  <a:cubicBezTo>
                    <a:pt x="7" y="96"/>
                    <a:pt x="2" y="94"/>
                    <a:pt x="0" y="91"/>
                  </a:cubicBezTo>
                  <a:cubicBezTo>
                    <a:pt x="0" y="90"/>
                    <a:pt x="0" y="90"/>
                    <a:pt x="0" y="89"/>
                  </a:cubicBezTo>
                  <a:cubicBezTo>
                    <a:pt x="3" y="89"/>
                    <a:pt x="7" y="90"/>
                    <a:pt x="10" y="90"/>
                  </a:cubicBezTo>
                  <a:close/>
                </a:path>
              </a:pathLst>
            </a:custGeom>
            <a:solidFill>
              <a:schemeClr val="accent6">
                <a:lumMod val="20000"/>
                <a:lumOff val="8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7" name="Freeform 12"/>
            <p:cNvSpPr>
              <a:spLocks/>
            </p:cNvSpPr>
            <p:nvPr/>
          </p:nvSpPr>
          <p:spPr bwMode="auto">
            <a:xfrm>
              <a:off x="6380163" y="1998663"/>
              <a:ext cx="254000" cy="307975"/>
            </a:xfrm>
            <a:custGeom>
              <a:avLst/>
              <a:gdLst/>
              <a:ahLst/>
              <a:cxnLst>
                <a:cxn ang="0">
                  <a:pos x="67" y="0"/>
                </a:cxn>
                <a:cxn ang="0">
                  <a:pos x="24" y="35"/>
                </a:cxn>
                <a:cxn ang="0">
                  <a:pos x="7" y="82"/>
                </a:cxn>
                <a:cxn ang="0">
                  <a:pos x="17" y="31"/>
                </a:cxn>
                <a:cxn ang="0">
                  <a:pos x="67" y="0"/>
                </a:cxn>
              </a:cxnLst>
              <a:rect l="0" t="0" r="r" b="b"/>
              <a:pathLst>
                <a:path w="67" h="82">
                  <a:moveTo>
                    <a:pt x="67" y="0"/>
                  </a:moveTo>
                  <a:cubicBezTo>
                    <a:pt x="67" y="0"/>
                    <a:pt x="42" y="15"/>
                    <a:pt x="24" y="35"/>
                  </a:cubicBezTo>
                  <a:cubicBezTo>
                    <a:pt x="7" y="55"/>
                    <a:pt x="7" y="82"/>
                    <a:pt x="7" y="82"/>
                  </a:cubicBezTo>
                  <a:cubicBezTo>
                    <a:pt x="7" y="82"/>
                    <a:pt x="0" y="50"/>
                    <a:pt x="17" y="31"/>
                  </a:cubicBezTo>
                  <a:cubicBezTo>
                    <a:pt x="33" y="13"/>
                    <a:pt x="67" y="0"/>
                    <a:pt x="67" y="0"/>
                  </a:cubicBezTo>
                  <a:close/>
                </a:path>
              </a:pathLst>
            </a:custGeom>
            <a:solidFill>
              <a:srgbClr val="5A401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25" name="TextBox 124"/>
          <p:cNvSpPr txBox="1"/>
          <p:nvPr/>
        </p:nvSpPr>
        <p:spPr>
          <a:xfrm>
            <a:off x="630222" y="4124057"/>
            <a:ext cx="1708150" cy="9233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200" b="1" dirty="0">
                <a:solidFill>
                  <a:schemeClr val="bg1"/>
                </a:solidFill>
              </a:rPr>
              <a:t>Lorem ipsum dolor sit amet, consectetuer adipiscing elit. Maecenas porttitor congue massa. </a:t>
            </a:r>
            <a:endParaRPr lang="en-US" sz="1000" dirty="0">
              <a:solidFill>
                <a:schemeClr val="bg1"/>
              </a:solidFill>
            </a:endParaRPr>
          </a:p>
        </p:txBody>
      </p:sp>
      <p:sp>
        <p:nvSpPr>
          <p:cNvPr id="126" name="TextBox 125"/>
          <p:cNvSpPr txBox="1"/>
          <p:nvPr/>
        </p:nvSpPr>
        <p:spPr>
          <a:xfrm>
            <a:off x="2657989" y="4124057"/>
            <a:ext cx="1708150" cy="9233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200" b="1" dirty="0">
                <a:solidFill>
                  <a:schemeClr val="bg1"/>
                </a:solidFill>
              </a:rPr>
              <a:t>Lorem ipsum dolor sit </a:t>
            </a:r>
            <a:r>
              <a:rPr lang="en-US" sz="1200" b="1" dirty="0" err="1">
                <a:solidFill>
                  <a:schemeClr val="bg1"/>
                </a:solidFill>
              </a:rPr>
              <a:t>amet</a:t>
            </a:r>
            <a:r>
              <a:rPr lang="en-US" sz="1200" b="1" dirty="0">
                <a:solidFill>
                  <a:schemeClr val="bg1"/>
                </a:solidFill>
              </a:rPr>
              <a:t>, </a:t>
            </a:r>
            <a:r>
              <a:rPr lang="en-US" sz="1200" b="1" dirty="0" err="1">
                <a:solidFill>
                  <a:schemeClr val="bg1"/>
                </a:solidFill>
              </a:rPr>
              <a:t>consectetuer</a:t>
            </a:r>
            <a:r>
              <a:rPr lang="en-US" sz="1200" b="1" dirty="0">
                <a:solidFill>
                  <a:schemeClr val="bg1"/>
                </a:solidFill>
              </a:rPr>
              <a:t> </a:t>
            </a:r>
            <a:r>
              <a:rPr lang="en-US" sz="1200" b="1" dirty="0" err="1">
                <a:solidFill>
                  <a:schemeClr val="bg1"/>
                </a:solidFill>
              </a:rPr>
              <a:t>adipiscing</a:t>
            </a:r>
            <a:r>
              <a:rPr lang="en-US" sz="1200" b="1" dirty="0">
                <a:solidFill>
                  <a:schemeClr val="bg1"/>
                </a:solidFill>
              </a:rPr>
              <a:t> </a:t>
            </a:r>
            <a:r>
              <a:rPr lang="en-US" sz="1200" b="1" dirty="0" err="1">
                <a:solidFill>
                  <a:schemeClr val="bg1"/>
                </a:solidFill>
              </a:rPr>
              <a:t>elit</a:t>
            </a:r>
            <a:r>
              <a:rPr lang="en-US" sz="1200" b="1" dirty="0">
                <a:solidFill>
                  <a:schemeClr val="bg1"/>
                </a:solidFill>
              </a:rPr>
              <a:t>. Maecenas </a:t>
            </a:r>
            <a:r>
              <a:rPr lang="en-US" sz="1200" b="1" dirty="0" err="1">
                <a:solidFill>
                  <a:schemeClr val="bg1"/>
                </a:solidFill>
              </a:rPr>
              <a:t>porttitor</a:t>
            </a:r>
            <a:r>
              <a:rPr lang="en-US" sz="1200" b="1" dirty="0">
                <a:solidFill>
                  <a:schemeClr val="bg1"/>
                </a:solidFill>
              </a:rPr>
              <a:t> </a:t>
            </a:r>
            <a:r>
              <a:rPr lang="en-US" sz="1200" b="1" dirty="0" err="1">
                <a:solidFill>
                  <a:schemeClr val="bg1"/>
                </a:solidFill>
              </a:rPr>
              <a:t>congue</a:t>
            </a:r>
            <a:r>
              <a:rPr lang="en-US" sz="1200" b="1" dirty="0">
                <a:solidFill>
                  <a:schemeClr val="bg1"/>
                </a:solidFill>
              </a:rPr>
              <a:t> </a:t>
            </a:r>
            <a:r>
              <a:rPr lang="en-US" sz="1200" b="1" dirty="0" err="1">
                <a:solidFill>
                  <a:schemeClr val="bg1"/>
                </a:solidFill>
              </a:rPr>
              <a:t>massa</a:t>
            </a:r>
            <a:r>
              <a:rPr lang="en-US" sz="1200" b="1" dirty="0">
                <a:solidFill>
                  <a:schemeClr val="bg1"/>
                </a:solidFill>
              </a:rPr>
              <a:t>. </a:t>
            </a:r>
            <a:endParaRPr lang="en-US" sz="1000" dirty="0">
              <a:solidFill>
                <a:schemeClr val="bg1"/>
              </a:solidFill>
            </a:endParaRPr>
          </a:p>
        </p:txBody>
      </p:sp>
      <p:sp>
        <p:nvSpPr>
          <p:cNvPr id="127" name="TextBox 126"/>
          <p:cNvSpPr txBox="1"/>
          <p:nvPr/>
        </p:nvSpPr>
        <p:spPr>
          <a:xfrm>
            <a:off x="4685756" y="4124057"/>
            <a:ext cx="1708150" cy="9233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200" b="1" dirty="0">
                <a:solidFill>
                  <a:schemeClr val="bg1"/>
                </a:solidFill>
              </a:rPr>
              <a:t>Lorem ipsum dolor sit </a:t>
            </a:r>
            <a:r>
              <a:rPr lang="en-US" sz="1200" b="1" dirty="0" err="1">
                <a:solidFill>
                  <a:schemeClr val="bg1"/>
                </a:solidFill>
              </a:rPr>
              <a:t>amet</a:t>
            </a:r>
            <a:r>
              <a:rPr lang="en-US" sz="1200" b="1" dirty="0">
                <a:solidFill>
                  <a:schemeClr val="bg1"/>
                </a:solidFill>
              </a:rPr>
              <a:t>, </a:t>
            </a:r>
            <a:r>
              <a:rPr lang="en-US" sz="1200" b="1" dirty="0" err="1">
                <a:solidFill>
                  <a:schemeClr val="bg1"/>
                </a:solidFill>
              </a:rPr>
              <a:t>consectetuer</a:t>
            </a:r>
            <a:r>
              <a:rPr lang="en-US" sz="1200" b="1" dirty="0">
                <a:solidFill>
                  <a:schemeClr val="bg1"/>
                </a:solidFill>
              </a:rPr>
              <a:t> </a:t>
            </a:r>
            <a:r>
              <a:rPr lang="en-US" sz="1200" b="1" dirty="0" err="1">
                <a:solidFill>
                  <a:schemeClr val="bg1"/>
                </a:solidFill>
              </a:rPr>
              <a:t>adipiscing</a:t>
            </a:r>
            <a:r>
              <a:rPr lang="en-US" sz="1200" b="1" dirty="0">
                <a:solidFill>
                  <a:schemeClr val="bg1"/>
                </a:solidFill>
              </a:rPr>
              <a:t> </a:t>
            </a:r>
            <a:r>
              <a:rPr lang="en-US" sz="1200" b="1" dirty="0" err="1">
                <a:solidFill>
                  <a:schemeClr val="bg1"/>
                </a:solidFill>
              </a:rPr>
              <a:t>elit</a:t>
            </a:r>
            <a:r>
              <a:rPr lang="en-US" sz="1200" b="1" dirty="0">
                <a:solidFill>
                  <a:schemeClr val="bg1"/>
                </a:solidFill>
              </a:rPr>
              <a:t>. Maecenas </a:t>
            </a:r>
            <a:r>
              <a:rPr lang="en-US" sz="1200" b="1" dirty="0" err="1">
                <a:solidFill>
                  <a:schemeClr val="bg1"/>
                </a:solidFill>
              </a:rPr>
              <a:t>porttitor</a:t>
            </a:r>
            <a:r>
              <a:rPr lang="en-US" sz="1200" b="1" dirty="0">
                <a:solidFill>
                  <a:schemeClr val="bg1"/>
                </a:solidFill>
              </a:rPr>
              <a:t> </a:t>
            </a:r>
            <a:r>
              <a:rPr lang="en-US" sz="1200" b="1" dirty="0" err="1">
                <a:solidFill>
                  <a:schemeClr val="bg1"/>
                </a:solidFill>
              </a:rPr>
              <a:t>congue</a:t>
            </a:r>
            <a:r>
              <a:rPr lang="en-US" sz="1200" b="1" dirty="0">
                <a:solidFill>
                  <a:schemeClr val="bg1"/>
                </a:solidFill>
              </a:rPr>
              <a:t> </a:t>
            </a:r>
            <a:r>
              <a:rPr lang="en-US" sz="1200" b="1" dirty="0" err="1">
                <a:solidFill>
                  <a:schemeClr val="bg1"/>
                </a:solidFill>
              </a:rPr>
              <a:t>massa</a:t>
            </a:r>
            <a:r>
              <a:rPr lang="en-US" sz="1200" b="1" dirty="0">
                <a:solidFill>
                  <a:schemeClr val="bg1"/>
                </a:solidFill>
              </a:rPr>
              <a:t>. </a:t>
            </a:r>
            <a:endParaRPr lang="en-US" sz="1000" dirty="0">
              <a:solidFill>
                <a:schemeClr val="bg1"/>
              </a:solidFill>
            </a:endParaRPr>
          </a:p>
        </p:txBody>
      </p:sp>
      <p:sp>
        <p:nvSpPr>
          <p:cNvPr id="128" name="TextBox 127"/>
          <p:cNvSpPr txBox="1"/>
          <p:nvPr/>
        </p:nvSpPr>
        <p:spPr>
          <a:xfrm>
            <a:off x="6713522" y="4124057"/>
            <a:ext cx="1708150" cy="9233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200" b="1" dirty="0">
                <a:solidFill>
                  <a:schemeClr val="bg1"/>
                </a:solidFill>
              </a:rPr>
              <a:t>Lorem ipsum dolor sit </a:t>
            </a:r>
            <a:r>
              <a:rPr lang="en-US" sz="1200" b="1" dirty="0" err="1">
                <a:solidFill>
                  <a:schemeClr val="bg1"/>
                </a:solidFill>
              </a:rPr>
              <a:t>amet</a:t>
            </a:r>
            <a:r>
              <a:rPr lang="en-US" sz="1200" b="1" dirty="0">
                <a:solidFill>
                  <a:schemeClr val="bg1"/>
                </a:solidFill>
              </a:rPr>
              <a:t>, </a:t>
            </a:r>
            <a:r>
              <a:rPr lang="en-US" sz="1200" b="1" dirty="0" err="1">
                <a:solidFill>
                  <a:schemeClr val="bg1"/>
                </a:solidFill>
              </a:rPr>
              <a:t>consectetuer</a:t>
            </a:r>
            <a:r>
              <a:rPr lang="en-US" sz="1200" b="1" dirty="0">
                <a:solidFill>
                  <a:schemeClr val="bg1"/>
                </a:solidFill>
              </a:rPr>
              <a:t> </a:t>
            </a:r>
            <a:r>
              <a:rPr lang="en-US" sz="1200" b="1" dirty="0" err="1">
                <a:solidFill>
                  <a:schemeClr val="bg1"/>
                </a:solidFill>
              </a:rPr>
              <a:t>adipiscing</a:t>
            </a:r>
            <a:r>
              <a:rPr lang="en-US" sz="1200" b="1" dirty="0">
                <a:solidFill>
                  <a:schemeClr val="bg1"/>
                </a:solidFill>
              </a:rPr>
              <a:t> </a:t>
            </a:r>
            <a:r>
              <a:rPr lang="en-US" sz="1200" b="1" dirty="0" err="1">
                <a:solidFill>
                  <a:schemeClr val="bg1"/>
                </a:solidFill>
              </a:rPr>
              <a:t>elit</a:t>
            </a:r>
            <a:r>
              <a:rPr lang="en-US" sz="1200" b="1" dirty="0">
                <a:solidFill>
                  <a:schemeClr val="bg1"/>
                </a:solidFill>
              </a:rPr>
              <a:t>. Maecenas </a:t>
            </a:r>
            <a:r>
              <a:rPr lang="en-US" sz="1200" b="1" dirty="0" err="1">
                <a:solidFill>
                  <a:schemeClr val="bg1"/>
                </a:solidFill>
              </a:rPr>
              <a:t>porttitor</a:t>
            </a:r>
            <a:r>
              <a:rPr lang="en-US" sz="1200" b="1" dirty="0">
                <a:solidFill>
                  <a:schemeClr val="bg1"/>
                </a:solidFill>
              </a:rPr>
              <a:t> </a:t>
            </a:r>
            <a:r>
              <a:rPr lang="en-US" sz="1200" b="1" dirty="0" err="1">
                <a:solidFill>
                  <a:schemeClr val="bg1"/>
                </a:solidFill>
              </a:rPr>
              <a:t>congue</a:t>
            </a:r>
            <a:r>
              <a:rPr lang="en-US" sz="1200" b="1" dirty="0">
                <a:solidFill>
                  <a:schemeClr val="bg1"/>
                </a:solidFill>
              </a:rPr>
              <a:t> </a:t>
            </a:r>
            <a:r>
              <a:rPr lang="en-US" sz="1200" b="1" dirty="0" err="1">
                <a:solidFill>
                  <a:schemeClr val="bg1"/>
                </a:solidFill>
              </a:rPr>
              <a:t>massa</a:t>
            </a:r>
            <a:r>
              <a:rPr lang="en-US" sz="1200" b="1" dirty="0">
                <a:solidFill>
                  <a:schemeClr val="bg1"/>
                </a:solidFill>
              </a:rPr>
              <a:t>. </a:t>
            </a:r>
            <a:endParaRPr lang="en-US" sz="1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82970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Tm="5000">
        <p14:prism isInverted="1"/>
      </p:transition>
    </mc:Choice>
    <mc:Fallback xmlns="">
      <p:transition spd="slow" advTm="5000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LOREM IPSUM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dirty="0" err="1"/>
              <a:t>Thématique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570107" y="5236474"/>
            <a:ext cx="475487" cy="305152"/>
          </a:xfrm>
          <a:prstGeom prst="rect">
            <a:avLst/>
          </a:prstGeom>
        </p:spPr>
        <p:txBody>
          <a:bodyPr/>
          <a:lstStyle/>
          <a:p>
            <a:fld id="{C136B7D2-B98C-44FD-8D04-7EC62A564975}" type="slidenum">
              <a:rPr lang="en-US" smtClean="0"/>
              <a:pPr/>
              <a:t>5</a:t>
            </a:fld>
            <a:endParaRPr lang="en-US" dirty="0"/>
          </a:p>
        </p:txBody>
      </p:sp>
      <p:grpSp>
        <p:nvGrpSpPr>
          <p:cNvPr id="13" name="Group 12"/>
          <p:cNvGrpSpPr/>
          <p:nvPr/>
        </p:nvGrpSpPr>
        <p:grpSpPr>
          <a:xfrm>
            <a:off x="4543846" y="3570732"/>
            <a:ext cx="1276310" cy="1426464"/>
            <a:chOff x="4543846" y="2787600"/>
            <a:chExt cx="1276310" cy="1426464"/>
          </a:xfrm>
          <a:solidFill>
            <a:schemeClr val="accent3"/>
          </a:solidFill>
        </p:grpSpPr>
        <p:sp>
          <p:nvSpPr>
            <p:cNvPr id="6" name="Freeform 221"/>
            <p:cNvSpPr>
              <a:spLocks/>
            </p:cNvSpPr>
            <p:nvPr/>
          </p:nvSpPr>
          <p:spPr bwMode="auto">
            <a:xfrm>
              <a:off x="4543846" y="3388216"/>
              <a:ext cx="1210620" cy="825848"/>
            </a:xfrm>
            <a:custGeom>
              <a:avLst/>
              <a:gdLst/>
              <a:ahLst/>
              <a:cxnLst>
                <a:cxn ang="0">
                  <a:pos x="91" y="18"/>
                </a:cxn>
                <a:cxn ang="0">
                  <a:pos x="33" y="18"/>
                </a:cxn>
                <a:cxn ang="0">
                  <a:pos x="33" y="0"/>
                </a:cxn>
                <a:cxn ang="0">
                  <a:pos x="16" y="22"/>
                </a:cxn>
                <a:cxn ang="0">
                  <a:pos x="0" y="44"/>
                </a:cxn>
                <a:cxn ang="0">
                  <a:pos x="16" y="66"/>
                </a:cxn>
                <a:cxn ang="0">
                  <a:pos x="33" y="88"/>
                </a:cxn>
                <a:cxn ang="0">
                  <a:pos x="33" y="75"/>
                </a:cxn>
                <a:cxn ang="0">
                  <a:pos x="64" y="74"/>
                </a:cxn>
                <a:cxn ang="0">
                  <a:pos x="98" y="61"/>
                </a:cxn>
                <a:cxn ang="0">
                  <a:pos x="129" y="4"/>
                </a:cxn>
                <a:cxn ang="0">
                  <a:pos x="91" y="18"/>
                </a:cxn>
              </a:cxnLst>
              <a:rect l="0" t="0" r="r" b="b"/>
              <a:pathLst>
                <a:path w="129" h="88">
                  <a:moveTo>
                    <a:pt x="91" y="18"/>
                  </a:moveTo>
                  <a:cubicBezTo>
                    <a:pt x="33" y="18"/>
                    <a:pt x="33" y="18"/>
                    <a:pt x="33" y="18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16" y="22"/>
                    <a:pt x="16" y="22"/>
                    <a:pt x="16" y="22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16" y="66"/>
                    <a:pt x="16" y="66"/>
                    <a:pt x="16" y="66"/>
                  </a:cubicBezTo>
                  <a:cubicBezTo>
                    <a:pt x="33" y="88"/>
                    <a:pt x="33" y="88"/>
                    <a:pt x="33" y="88"/>
                  </a:cubicBezTo>
                  <a:cubicBezTo>
                    <a:pt x="33" y="75"/>
                    <a:pt x="33" y="75"/>
                    <a:pt x="33" y="75"/>
                  </a:cubicBezTo>
                  <a:cubicBezTo>
                    <a:pt x="64" y="74"/>
                    <a:pt x="64" y="74"/>
                    <a:pt x="64" y="74"/>
                  </a:cubicBezTo>
                  <a:cubicBezTo>
                    <a:pt x="92" y="73"/>
                    <a:pt x="98" y="61"/>
                    <a:pt x="98" y="61"/>
                  </a:cubicBezTo>
                  <a:cubicBezTo>
                    <a:pt x="129" y="4"/>
                    <a:pt x="129" y="4"/>
                    <a:pt x="129" y="4"/>
                  </a:cubicBezTo>
                  <a:cubicBezTo>
                    <a:pt x="118" y="20"/>
                    <a:pt x="91" y="18"/>
                    <a:pt x="91" y="18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" name="Freeform 222"/>
            <p:cNvSpPr>
              <a:spLocks/>
            </p:cNvSpPr>
            <p:nvPr/>
          </p:nvSpPr>
          <p:spPr bwMode="auto">
            <a:xfrm>
              <a:off x="5088155" y="2787600"/>
              <a:ext cx="732001" cy="694463"/>
            </a:xfrm>
            <a:custGeom>
              <a:avLst/>
              <a:gdLst/>
              <a:ahLst/>
              <a:cxnLst>
                <a:cxn ang="0">
                  <a:pos x="49" y="0"/>
                </a:cxn>
                <a:cxn ang="0">
                  <a:pos x="0" y="28"/>
                </a:cxn>
                <a:cxn ang="0">
                  <a:pos x="25" y="71"/>
                </a:cxn>
                <a:cxn ang="0">
                  <a:pos x="58" y="66"/>
                </a:cxn>
                <a:cxn ang="0">
                  <a:pos x="67" y="29"/>
                </a:cxn>
                <a:cxn ang="0">
                  <a:pos x="49" y="0"/>
                </a:cxn>
              </a:cxnLst>
              <a:rect l="0" t="0" r="r" b="b"/>
              <a:pathLst>
                <a:path w="78" h="74">
                  <a:moveTo>
                    <a:pt x="49" y="0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25" y="71"/>
                    <a:pt x="25" y="71"/>
                    <a:pt x="25" y="71"/>
                  </a:cubicBezTo>
                  <a:cubicBezTo>
                    <a:pt x="50" y="74"/>
                    <a:pt x="58" y="66"/>
                    <a:pt x="58" y="66"/>
                  </a:cubicBezTo>
                  <a:cubicBezTo>
                    <a:pt x="78" y="54"/>
                    <a:pt x="67" y="29"/>
                    <a:pt x="67" y="29"/>
                  </a:cubicBezTo>
                  <a:lnTo>
                    <a:pt x="49" y="0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3323845" y="3467499"/>
            <a:ext cx="1032309" cy="1398313"/>
            <a:chOff x="3323844" y="2684366"/>
            <a:chExt cx="1032309" cy="1398313"/>
          </a:xfrm>
          <a:solidFill>
            <a:schemeClr val="accent4"/>
          </a:solidFill>
        </p:grpSpPr>
        <p:sp>
          <p:nvSpPr>
            <p:cNvPr id="8" name="Freeform 223"/>
            <p:cNvSpPr>
              <a:spLocks/>
            </p:cNvSpPr>
            <p:nvPr/>
          </p:nvSpPr>
          <p:spPr bwMode="auto">
            <a:xfrm>
              <a:off x="3323844" y="2684366"/>
              <a:ext cx="872774" cy="1229390"/>
            </a:xfrm>
            <a:custGeom>
              <a:avLst/>
              <a:gdLst/>
              <a:ahLst/>
              <a:cxnLst>
                <a:cxn ang="0">
                  <a:pos x="39" y="131"/>
                </a:cxn>
                <a:cxn ang="0">
                  <a:pos x="47" y="92"/>
                </a:cxn>
                <a:cxn ang="0">
                  <a:pos x="77" y="42"/>
                </a:cxn>
                <a:cxn ang="0">
                  <a:pos x="93" y="51"/>
                </a:cxn>
                <a:cxn ang="0">
                  <a:pos x="83" y="26"/>
                </a:cxn>
                <a:cxn ang="0">
                  <a:pos x="72" y="0"/>
                </a:cxn>
                <a:cxn ang="0">
                  <a:pos x="45" y="3"/>
                </a:cxn>
                <a:cxn ang="0">
                  <a:pos x="17" y="5"/>
                </a:cxn>
                <a:cxn ang="0">
                  <a:pos x="28" y="12"/>
                </a:cxn>
                <a:cxn ang="0">
                  <a:pos x="13" y="39"/>
                </a:cxn>
                <a:cxn ang="0">
                  <a:pos x="6" y="75"/>
                </a:cxn>
                <a:cxn ang="0">
                  <a:pos x="39" y="131"/>
                </a:cxn>
              </a:cxnLst>
              <a:rect l="0" t="0" r="r" b="b"/>
              <a:pathLst>
                <a:path w="93" h="131">
                  <a:moveTo>
                    <a:pt x="39" y="131"/>
                  </a:moveTo>
                  <a:cubicBezTo>
                    <a:pt x="32" y="113"/>
                    <a:pt x="47" y="92"/>
                    <a:pt x="47" y="92"/>
                  </a:cubicBezTo>
                  <a:cubicBezTo>
                    <a:pt x="77" y="42"/>
                    <a:pt x="77" y="42"/>
                    <a:pt x="77" y="42"/>
                  </a:cubicBezTo>
                  <a:cubicBezTo>
                    <a:pt x="93" y="51"/>
                    <a:pt x="93" y="51"/>
                    <a:pt x="93" y="51"/>
                  </a:cubicBezTo>
                  <a:cubicBezTo>
                    <a:pt x="83" y="26"/>
                    <a:pt x="83" y="26"/>
                    <a:pt x="83" y="26"/>
                  </a:cubicBezTo>
                  <a:cubicBezTo>
                    <a:pt x="72" y="0"/>
                    <a:pt x="72" y="0"/>
                    <a:pt x="72" y="0"/>
                  </a:cubicBezTo>
                  <a:cubicBezTo>
                    <a:pt x="45" y="3"/>
                    <a:pt x="45" y="3"/>
                    <a:pt x="45" y="3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13" y="39"/>
                    <a:pt x="13" y="39"/>
                    <a:pt x="13" y="39"/>
                  </a:cubicBezTo>
                  <a:cubicBezTo>
                    <a:pt x="0" y="63"/>
                    <a:pt x="6" y="75"/>
                    <a:pt x="6" y="75"/>
                  </a:cubicBezTo>
                  <a:lnTo>
                    <a:pt x="39" y="13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4"/>
            <p:cNvSpPr>
              <a:spLocks/>
            </p:cNvSpPr>
            <p:nvPr/>
          </p:nvSpPr>
          <p:spPr bwMode="auto">
            <a:xfrm>
              <a:off x="3746149" y="3538370"/>
              <a:ext cx="610004" cy="544309"/>
            </a:xfrm>
            <a:custGeom>
              <a:avLst/>
              <a:gdLst/>
              <a:ahLst/>
              <a:cxnLst>
                <a:cxn ang="0">
                  <a:pos x="3" y="31"/>
                </a:cxn>
                <a:cxn ang="0">
                  <a:pos x="30" y="58"/>
                </a:cxn>
                <a:cxn ang="0">
                  <a:pos x="64" y="58"/>
                </a:cxn>
                <a:cxn ang="0">
                  <a:pos x="65" y="1"/>
                </a:cxn>
                <a:cxn ang="0">
                  <a:pos x="16" y="0"/>
                </a:cxn>
                <a:cxn ang="0">
                  <a:pos x="3" y="31"/>
                </a:cxn>
              </a:cxnLst>
              <a:rect l="0" t="0" r="r" b="b"/>
              <a:pathLst>
                <a:path w="65" h="58">
                  <a:moveTo>
                    <a:pt x="3" y="31"/>
                  </a:moveTo>
                  <a:cubicBezTo>
                    <a:pt x="2" y="54"/>
                    <a:pt x="30" y="58"/>
                    <a:pt x="30" y="58"/>
                  </a:cubicBezTo>
                  <a:cubicBezTo>
                    <a:pt x="64" y="58"/>
                    <a:pt x="64" y="58"/>
                    <a:pt x="64" y="58"/>
                  </a:cubicBezTo>
                  <a:cubicBezTo>
                    <a:pt x="65" y="1"/>
                    <a:pt x="65" y="1"/>
                    <a:pt x="65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0" y="20"/>
                    <a:pt x="3" y="31"/>
                    <a:pt x="3" y="31"/>
                  </a:cubicBezTo>
                </a:path>
              </a:pathLst>
            </a:custGeom>
            <a:solidFill>
              <a:schemeClr val="accent4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2" name="Group 11"/>
          <p:cNvGrpSpPr/>
          <p:nvPr/>
        </p:nvGrpSpPr>
        <p:grpSpPr>
          <a:xfrm>
            <a:off x="3811846" y="2641650"/>
            <a:ext cx="1595387" cy="910312"/>
            <a:chOff x="3811845" y="1858518"/>
            <a:chExt cx="1595387" cy="910312"/>
          </a:xfrm>
          <a:solidFill>
            <a:schemeClr val="accent2"/>
          </a:solidFill>
        </p:grpSpPr>
        <p:sp>
          <p:nvSpPr>
            <p:cNvPr id="10" name="Freeform 225"/>
            <p:cNvSpPr>
              <a:spLocks/>
            </p:cNvSpPr>
            <p:nvPr/>
          </p:nvSpPr>
          <p:spPr bwMode="auto">
            <a:xfrm>
              <a:off x="4290458" y="1877287"/>
              <a:ext cx="1116774" cy="891543"/>
            </a:xfrm>
            <a:custGeom>
              <a:avLst/>
              <a:gdLst/>
              <a:ahLst/>
              <a:cxnLst>
                <a:cxn ang="0">
                  <a:pos x="69" y="91"/>
                </a:cxn>
                <a:cxn ang="0">
                  <a:pos x="96" y="95"/>
                </a:cxn>
                <a:cxn ang="0">
                  <a:pos x="108" y="70"/>
                </a:cxn>
                <a:cxn ang="0">
                  <a:pos x="119" y="45"/>
                </a:cxn>
                <a:cxn ang="0">
                  <a:pos x="108" y="51"/>
                </a:cxn>
                <a:cxn ang="0">
                  <a:pos x="92" y="24"/>
                </a:cxn>
                <a:cxn ang="0">
                  <a:pos x="65" y="0"/>
                </a:cxn>
                <a:cxn ang="0">
                  <a:pos x="0" y="0"/>
                </a:cxn>
                <a:cxn ang="0">
                  <a:pos x="30" y="27"/>
                </a:cxn>
                <a:cxn ang="0">
                  <a:pos x="58" y="78"/>
                </a:cxn>
                <a:cxn ang="0">
                  <a:pos x="41" y="87"/>
                </a:cxn>
                <a:cxn ang="0">
                  <a:pos x="69" y="91"/>
                </a:cxn>
              </a:cxnLst>
              <a:rect l="0" t="0" r="r" b="b"/>
              <a:pathLst>
                <a:path w="119" h="95">
                  <a:moveTo>
                    <a:pt x="69" y="91"/>
                  </a:moveTo>
                  <a:cubicBezTo>
                    <a:pt x="96" y="95"/>
                    <a:pt x="96" y="95"/>
                    <a:pt x="96" y="95"/>
                  </a:cubicBezTo>
                  <a:cubicBezTo>
                    <a:pt x="108" y="70"/>
                    <a:pt x="108" y="70"/>
                    <a:pt x="108" y="70"/>
                  </a:cubicBezTo>
                  <a:cubicBezTo>
                    <a:pt x="119" y="45"/>
                    <a:pt x="119" y="45"/>
                    <a:pt x="119" y="45"/>
                  </a:cubicBezTo>
                  <a:cubicBezTo>
                    <a:pt x="108" y="51"/>
                    <a:pt x="108" y="51"/>
                    <a:pt x="108" y="51"/>
                  </a:cubicBezTo>
                  <a:cubicBezTo>
                    <a:pt x="92" y="24"/>
                    <a:pt x="92" y="24"/>
                    <a:pt x="92" y="24"/>
                  </a:cubicBezTo>
                  <a:cubicBezTo>
                    <a:pt x="78" y="1"/>
                    <a:pt x="65" y="0"/>
                    <a:pt x="6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9" y="3"/>
                    <a:pt x="30" y="27"/>
                    <a:pt x="30" y="27"/>
                  </a:cubicBezTo>
                  <a:cubicBezTo>
                    <a:pt x="58" y="78"/>
                    <a:pt x="58" y="78"/>
                    <a:pt x="58" y="78"/>
                  </a:cubicBezTo>
                  <a:cubicBezTo>
                    <a:pt x="41" y="87"/>
                    <a:pt x="41" y="87"/>
                    <a:pt x="41" y="87"/>
                  </a:cubicBezTo>
                  <a:lnTo>
                    <a:pt x="69" y="9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226"/>
            <p:cNvSpPr>
              <a:spLocks/>
            </p:cNvSpPr>
            <p:nvPr/>
          </p:nvSpPr>
          <p:spPr bwMode="auto">
            <a:xfrm>
              <a:off x="3811845" y="1858518"/>
              <a:ext cx="703850" cy="760158"/>
            </a:xfrm>
            <a:custGeom>
              <a:avLst/>
              <a:gdLst/>
              <a:ahLst/>
              <a:cxnLst>
                <a:cxn ang="0">
                  <a:pos x="75" y="39"/>
                </a:cxn>
                <a:cxn ang="0">
                  <a:pos x="54" y="12"/>
                </a:cxn>
                <a:cxn ang="0">
                  <a:pos x="18" y="22"/>
                </a:cxn>
                <a:cxn ang="0">
                  <a:pos x="0" y="51"/>
                </a:cxn>
                <a:cxn ang="0">
                  <a:pos x="49" y="81"/>
                </a:cxn>
                <a:cxn ang="0">
                  <a:pos x="75" y="39"/>
                </a:cxn>
              </a:cxnLst>
              <a:rect l="0" t="0" r="r" b="b"/>
              <a:pathLst>
                <a:path w="75" h="81">
                  <a:moveTo>
                    <a:pt x="75" y="39"/>
                  </a:moveTo>
                  <a:cubicBezTo>
                    <a:pt x="65" y="15"/>
                    <a:pt x="54" y="12"/>
                    <a:pt x="54" y="12"/>
                  </a:cubicBezTo>
                  <a:cubicBezTo>
                    <a:pt x="35" y="0"/>
                    <a:pt x="18" y="22"/>
                    <a:pt x="18" y="22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49" y="81"/>
                    <a:pt x="49" y="81"/>
                    <a:pt x="49" y="81"/>
                  </a:cubicBezTo>
                  <a:lnTo>
                    <a:pt x="75" y="39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5" name="Group 24"/>
          <p:cNvGrpSpPr/>
          <p:nvPr/>
        </p:nvGrpSpPr>
        <p:grpSpPr>
          <a:xfrm>
            <a:off x="3502152" y="1648685"/>
            <a:ext cx="2139696" cy="719505"/>
            <a:chOff x="3502152" y="1362934"/>
            <a:chExt cx="2139696" cy="719505"/>
          </a:xfrm>
        </p:grpSpPr>
        <p:sp>
          <p:nvSpPr>
            <p:cNvPr id="17" name="TextBox 16"/>
            <p:cNvSpPr txBox="1"/>
            <p:nvPr/>
          </p:nvSpPr>
          <p:spPr>
            <a:xfrm>
              <a:off x="3502152" y="1620774"/>
              <a:ext cx="2139696" cy="46166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spcBef>
                  <a:spcPct val="20000"/>
                </a:spcBef>
                <a:defRPr/>
              </a:pPr>
              <a:r>
                <a:rPr 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Lorem ipsum dolor sit </a:t>
              </a:r>
              <a:r>
                <a:rPr lang="en-US" sz="10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amet</a:t>
              </a:r>
              <a:r>
                <a:rPr 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, </a:t>
              </a:r>
              <a:r>
                <a:rPr lang="en-US" sz="10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consectetuer</a:t>
              </a:r>
              <a:r>
                <a:rPr 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0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adipiscing</a:t>
              </a:r>
              <a:r>
                <a:rPr 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0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elit</a:t>
              </a:r>
              <a:r>
                <a:rPr 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. Maecenas </a:t>
              </a:r>
              <a:r>
                <a:rPr lang="en-US" sz="10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porttitor</a:t>
              </a:r>
              <a:r>
                <a:rPr 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0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congue</a:t>
              </a:r>
              <a:r>
                <a:rPr 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0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massa</a:t>
              </a:r>
              <a:r>
                <a:rPr 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. </a:t>
              </a:r>
            </a:p>
          </p:txBody>
        </p:sp>
        <p:sp>
          <p:nvSpPr>
            <p:cNvPr id="21" name="Rectangle 20"/>
            <p:cNvSpPr/>
            <p:nvPr/>
          </p:nvSpPr>
          <p:spPr>
            <a:xfrm>
              <a:off x="4068072" y="1362934"/>
              <a:ext cx="994182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1200" b="1" dirty="0">
                  <a:solidFill>
                    <a:schemeClr val="accent2"/>
                  </a:solidFill>
                </a:rPr>
                <a:t>Simple Text</a:t>
              </a:r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5918078" y="3451861"/>
            <a:ext cx="2220083" cy="721303"/>
            <a:chOff x="5918077" y="3166110"/>
            <a:chExt cx="2220083" cy="721303"/>
          </a:xfrm>
        </p:grpSpPr>
        <p:sp>
          <p:nvSpPr>
            <p:cNvPr id="15" name="TextBox 14"/>
            <p:cNvSpPr txBox="1"/>
            <p:nvPr/>
          </p:nvSpPr>
          <p:spPr>
            <a:xfrm>
              <a:off x="5998464" y="3425748"/>
              <a:ext cx="2139696" cy="46166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Lorem ipsum dolor sit </a:t>
              </a:r>
              <a:r>
                <a:rPr lang="en-US" sz="1000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amet</a:t>
              </a:r>
              <a:r>
                <a:rPr 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, </a:t>
              </a:r>
              <a:r>
                <a:rPr lang="en-US" sz="1000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consectetuer</a:t>
              </a:r>
              <a:r>
                <a:rPr 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</a:t>
              </a:r>
              <a:r>
                <a:rPr lang="en-US" sz="1000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adipiscing</a:t>
              </a:r>
              <a:r>
                <a:rPr 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</a:t>
              </a:r>
              <a:r>
                <a:rPr lang="en-US" sz="1000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elit</a:t>
              </a:r>
              <a:r>
                <a:rPr 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. Maecenas </a:t>
              </a:r>
              <a:r>
                <a:rPr lang="en-US" sz="1000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porttitor</a:t>
              </a:r>
              <a:r>
                <a:rPr 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</a:t>
              </a:r>
              <a:r>
                <a:rPr lang="en-US" sz="1000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congue</a:t>
              </a:r>
              <a:r>
                <a:rPr 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</a:t>
              </a:r>
              <a:r>
                <a:rPr lang="en-US" sz="1000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massa</a:t>
              </a:r>
              <a:r>
                <a:rPr lang="en-US" sz="10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. </a:t>
              </a:r>
            </a:p>
          </p:txBody>
        </p:sp>
        <p:sp>
          <p:nvSpPr>
            <p:cNvPr id="22" name="Rectangle 21"/>
            <p:cNvSpPr/>
            <p:nvPr/>
          </p:nvSpPr>
          <p:spPr>
            <a:xfrm>
              <a:off x="5918077" y="3166110"/>
              <a:ext cx="994182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200" b="1" dirty="0">
                  <a:solidFill>
                    <a:schemeClr val="accent3"/>
                  </a:solidFill>
                </a:rPr>
                <a:t>Simple Text</a:t>
              </a:r>
            </a:p>
          </p:txBody>
        </p:sp>
      </p:grpSp>
      <p:grpSp>
        <p:nvGrpSpPr>
          <p:cNvPr id="26" name="Group 25"/>
          <p:cNvGrpSpPr/>
          <p:nvPr/>
        </p:nvGrpSpPr>
        <p:grpSpPr>
          <a:xfrm>
            <a:off x="984035" y="3451861"/>
            <a:ext cx="2244900" cy="721303"/>
            <a:chOff x="984035" y="3166110"/>
            <a:chExt cx="2244900" cy="721303"/>
          </a:xfrm>
        </p:grpSpPr>
        <p:sp>
          <p:nvSpPr>
            <p:cNvPr id="16" name="TextBox 15"/>
            <p:cNvSpPr txBox="1"/>
            <p:nvPr/>
          </p:nvSpPr>
          <p:spPr>
            <a:xfrm>
              <a:off x="984035" y="3425748"/>
              <a:ext cx="2139696" cy="46166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>
                <a:spcBef>
                  <a:spcPct val="20000"/>
                </a:spcBef>
                <a:defRPr/>
              </a:pPr>
              <a:r>
                <a:rPr 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Lorem ipsum dolor sit </a:t>
              </a:r>
              <a:r>
                <a:rPr lang="en-US" sz="10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amet</a:t>
              </a:r>
              <a:r>
                <a:rPr 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, </a:t>
              </a:r>
              <a:r>
                <a:rPr lang="en-US" sz="10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consectetuer</a:t>
              </a:r>
              <a:r>
                <a:rPr 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0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adipiscing</a:t>
              </a:r>
              <a:r>
                <a:rPr 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0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elit</a:t>
              </a:r>
              <a:r>
                <a:rPr 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. Maecenas </a:t>
              </a:r>
              <a:r>
                <a:rPr lang="en-US" sz="10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porttitor</a:t>
              </a:r>
              <a:r>
                <a:rPr 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0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congue</a:t>
              </a:r>
              <a:r>
                <a:rPr 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0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massa</a:t>
              </a:r>
              <a:r>
                <a:rPr 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. </a:t>
              </a:r>
            </a:p>
          </p:txBody>
        </p:sp>
        <p:sp>
          <p:nvSpPr>
            <p:cNvPr id="23" name="Rectangle 22"/>
            <p:cNvSpPr/>
            <p:nvPr/>
          </p:nvSpPr>
          <p:spPr>
            <a:xfrm>
              <a:off x="2234753" y="3166110"/>
              <a:ext cx="994182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en-US" sz="1200" b="1" dirty="0">
                  <a:solidFill>
                    <a:schemeClr val="accent4"/>
                  </a:solidFill>
                </a:rPr>
                <a:t>Simple Text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032704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prism isInverted="1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LOREM IPSUM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dirty="0" err="1"/>
              <a:t>Thématique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570107" y="5236474"/>
            <a:ext cx="475487" cy="305152"/>
          </a:xfrm>
          <a:prstGeom prst="rect">
            <a:avLst/>
          </a:prstGeom>
        </p:spPr>
        <p:txBody>
          <a:bodyPr/>
          <a:lstStyle/>
          <a:p>
            <a:fld id="{C136B7D2-B98C-44FD-8D04-7EC62A564975}" type="slidenum">
              <a:rPr lang="en-US" smtClean="0"/>
              <a:pPr/>
              <a:t>6</a:t>
            </a:fld>
            <a:endParaRPr lang="en-US" dirty="0"/>
          </a:p>
        </p:txBody>
      </p:sp>
      <p:grpSp>
        <p:nvGrpSpPr>
          <p:cNvPr id="42" name="Group 41"/>
          <p:cNvGrpSpPr/>
          <p:nvPr/>
        </p:nvGrpSpPr>
        <p:grpSpPr>
          <a:xfrm>
            <a:off x="1658784" y="2192804"/>
            <a:ext cx="1069848" cy="1069848"/>
            <a:chOff x="1648736" y="1977390"/>
            <a:chExt cx="1069848" cy="1069848"/>
          </a:xfrm>
        </p:grpSpPr>
        <p:sp>
          <p:nvSpPr>
            <p:cNvPr id="22" name="Oval 21"/>
            <p:cNvSpPr/>
            <p:nvPr/>
          </p:nvSpPr>
          <p:spPr>
            <a:xfrm>
              <a:off x="1648736" y="1977390"/>
              <a:ext cx="1069848" cy="1069848"/>
            </a:xfrm>
            <a:prstGeom prst="ellipse">
              <a:avLst/>
            </a:prstGeom>
            <a:solidFill>
              <a:schemeClr val="accent2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1" name="Group 10"/>
            <p:cNvGrpSpPr/>
            <p:nvPr/>
          </p:nvGrpSpPr>
          <p:grpSpPr>
            <a:xfrm>
              <a:off x="1982092" y="2140333"/>
              <a:ext cx="458787" cy="785700"/>
              <a:chOff x="2324068" y="2551013"/>
              <a:chExt cx="1347340" cy="2307399"/>
            </a:xfrm>
            <a:solidFill>
              <a:schemeClr val="bg1"/>
            </a:solidFill>
          </p:grpSpPr>
          <p:grpSp>
            <p:nvGrpSpPr>
              <p:cNvPr id="12" name="Group 11"/>
              <p:cNvGrpSpPr/>
              <p:nvPr/>
            </p:nvGrpSpPr>
            <p:grpSpPr>
              <a:xfrm>
                <a:off x="2788920" y="3284982"/>
                <a:ext cx="225753" cy="1573430"/>
                <a:chOff x="2778285" y="2776573"/>
                <a:chExt cx="225753" cy="1573430"/>
              </a:xfrm>
              <a:grpFill/>
            </p:grpSpPr>
            <p:sp>
              <p:nvSpPr>
                <p:cNvPr id="19" name="Freeform 107"/>
                <p:cNvSpPr>
                  <a:spLocks/>
                </p:cNvSpPr>
                <p:nvPr/>
              </p:nvSpPr>
              <p:spPr bwMode="auto">
                <a:xfrm>
                  <a:off x="2801544" y="2776573"/>
                  <a:ext cx="179235" cy="1573430"/>
                </a:xfrm>
                <a:custGeom>
                  <a:avLst/>
                  <a:gdLst>
                    <a:gd name="T0" fmla="*/ 131 w 131"/>
                    <a:gd name="T1" fmla="*/ 1150 h 1150"/>
                    <a:gd name="T2" fmla="*/ 0 w 131"/>
                    <a:gd name="T3" fmla="*/ 1150 h 1150"/>
                    <a:gd name="T4" fmla="*/ 52 w 131"/>
                    <a:gd name="T5" fmla="*/ 0 h 1150"/>
                    <a:gd name="T6" fmla="*/ 79 w 131"/>
                    <a:gd name="T7" fmla="*/ 0 h 1150"/>
                    <a:gd name="T8" fmla="*/ 131 w 131"/>
                    <a:gd name="T9" fmla="*/ 1150 h 11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31" h="1150">
                      <a:moveTo>
                        <a:pt x="131" y="1150"/>
                      </a:moveTo>
                      <a:lnTo>
                        <a:pt x="0" y="1150"/>
                      </a:lnTo>
                      <a:lnTo>
                        <a:pt x="52" y="0"/>
                      </a:lnTo>
                      <a:lnTo>
                        <a:pt x="79" y="0"/>
                      </a:lnTo>
                      <a:lnTo>
                        <a:pt x="131" y="115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" name="Rectangle 113"/>
                <p:cNvSpPr>
                  <a:spLocks noChangeArrowheads="1"/>
                </p:cNvSpPr>
                <p:nvPr/>
              </p:nvSpPr>
              <p:spPr bwMode="auto">
                <a:xfrm>
                  <a:off x="2778285" y="4259701"/>
                  <a:ext cx="225753" cy="90302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1" name="Rectangle 114"/>
                <p:cNvSpPr>
                  <a:spLocks noChangeArrowheads="1"/>
                </p:cNvSpPr>
                <p:nvPr/>
              </p:nvSpPr>
              <p:spPr bwMode="auto">
                <a:xfrm>
                  <a:off x="2796072" y="4185819"/>
                  <a:ext cx="187443" cy="7388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3" name="Group 12"/>
              <p:cNvGrpSpPr/>
              <p:nvPr/>
            </p:nvGrpSpPr>
            <p:grpSpPr>
              <a:xfrm>
                <a:off x="2324068" y="2551013"/>
                <a:ext cx="1347340" cy="1251532"/>
                <a:chOff x="2313433" y="2042604"/>
                <a:chExt cx="1347340" cy="1251532"/>
              </a:xfrm>
              <a:grpFill/>
            </p:grpSpPr>
            <p:sp>
              <p:nvSpPr>
                <p:cNvPr id="14" name="Freeform 108"/>
                <p:cNvSpPr>
                  <a:spLocks/>
                </p:cNvSpPr>
                <p:nvPr/>
              </p:nvSpPr>
              <p:spPr bwMode="auto">
                <a:xfrm rot="1182042">
                  <a:off x="2890477" y="2882199"/>
                  <a:ext cx="770296" cy="127242"/>
                </a:xfrm>
                <a:custGeom>
                  <a:avLst/>
                  <a:gdLst>
                    <a:gd name="T0" fmla="*/ 215 w 435"/>
                    <a:gd name="T1" fmla="*/ 60 h 72"/>
                    <a:gd name="T2" fmla="*/ 1 w 435"/>
                    <a:gd name="T3" fmla="*/ 13 h 72"/>
                    <a:gd name="T4" fmla="*/ 220 w 435"/>
                    <a:gd name="T5" fmla="*/ 12 h 72"/>
                    <a:gd name="T6" fmla="*/ 434 w 435"/>
                    <a:gd name="T7" fmla="*/ 59 h 72"/>
                    <a:gd name="T8" fmla="*/ 215 w 435"/>
                    <a:gd name="T9" fmla="*/ 60 h 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35" h="72">
                      <a:moveTo>
                        <a:pt x="215" y="60"/>
                      </a:moveTo>
                      <a:cubicBezTo>
                        <a:pt x="95" y="47"/>
                        <a:pt x="0" y="26"/>
                        <a:pt x="1" y="13"/>
                      </a:cubicBezTo>
                      <a:cubicBezTo>
                        <a:pt x="2" y="0"/>
                        <a:pt x="100" y="0"/>
                        <a:pt x="220" y="12"/>
                      </a:cubicBezTo>
                      <a:cubicBezTo>
                        <a:pt x="339" y="25"/>
                        <a:pt x="435" y="46"/>
                        <a:pt x="434" y="59"/>
                      </a:cubicBezTo>
                      <a:cubicBezTo>
                        <a:pt x="432" y="72"/>
                        <a:pt x="334" y="72"/>
                        <a:pt x="215" y="6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" name="Freeform 109"/>
                <p:cNvSpPr>
                  <a:spLocks/>
                </p:cNvSpPr>
                <p:nvPr/>
              </p:nvSpPr>
              <p:spPr bwMode="auto">
                <a:xfrm rot="1273661">
                  <a:off x="2691657" y="2042604"/>
                  <a:ext cx="357101" cy="723777"/>
                </a:xfrm>
                <a:custGeom>
                  <a:avLst/>
                  <a:gdLst>
                    <a:gd name="T0" fmla="*/ 122 w 201"/>
                    <a:gd name="T1" fmla="*/ 195 h 409"/>
                    <a:gd name="T2" fmla="*/ 189 w 201"/>
                    <a:gd name="T3" fmla="*/ 403 h 409"/>
                    <a:gd name="T4" fmla="*/ 79 w 201"/>
                    <a:gd name="T5" fmla="*/ 214 h 409"/>
                    <a:gd name="T6" fmla="*/ 12 w 201"/>
                    <a:gd name="T7" fmla="*/ 6 h 409"/>
                    <a:gd name="T8" fmla="*/ 122 w 201"/>
                    <a:gd name="T9" fmla="*/ 195 h 4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1" h="409">
                      <a:moveTo>
                        <a:pt x="122" y="195"/>
                      </a:moveTo>
                      <a:cubicBezTo>
                        <a:pt x="171" y="305"/>
                        <a:pt x="201" y="398"/>
                        <a:pt x="189" y="403"/>
                      </a:cubicBezTo>
                      <a:cubicBezTo>
                        <a:pt x="177" y="409"/>
                        <a:pt x="128" y="324"/>
                        <a:pt x="79" y="214"/>
                      </a:cubicBezTo>
                      <a:cubicBezTo>
                        <a:pt x="30" y="104"/>
                        <a:pt x="0" y="11"/>
                        <a:pt x="12" y="6"/>
                      </a:cubicBezTo>
                      <a:cubicBezTo>
                        <a:pt x="24" y="0"/>
                        <a:pt x="74" y="85"/>
                        <a:pt x="122" y="19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" name="Freeform 110"/>
                <p:cNvSpPr>
                  <a:spLocks/>
                </p:cNvSpPr>
                <p:nvPr/>
              </p:nvSpPr>
              <p:spPr bwMode="auto">
                <a:xfrm rot="1343090">
                  <a:off x="2313433" y="2644241"/>
                  <a:ext cx="492551" cy="649895"/>
                </a:xfrm>
                <a:custGeom>
                  <a:avLst/>
                  <a:gdLst>
                    <a:gd name="T0" fmla="*/ 120 w 278"/>
                    <a:gd name="T1" fmla="*/ 170 h 368"/>
                    <a:gd name="T2" fmla="*/ 267 w 278"/>
                    <a:gd name="T3" fmla="*/ 8 h 368"/>
                    <a:gd name="T4" fmla="*/ 158 w 278"/>
                    <a:gd name="T5" fmla="*/ 198 h 368"/>
                    <a:gd name="T6" fmla="*/ 11 w 278"/>
                    <a:gd name="T7" fmla="*/ 360 h 368"/>
                    <a:gd name="T8" fmla="*/ 120 w 278"/>
                    <a:gd name="T9" fmla="*/ 170 h 3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78" h="368">
                      <a:moveTo>
                        <a:pt x="120" y="170"/>
                      </a:moveTo>
                      <a:cubicBezTo>
                        <a:pt x="190" y="73"/>
                        <a:pt x="256" y="0"/>
                        <a:pt x="267" y="8"/>
                      </a:cubicBezTo>
                      <a:cubicBezTo>
                        <a:pt x="278" y="16"/>
                        <a:pt x="229" y="101"/>
                        <a:pt x="158" y="198"/>
                      </a:cubicBezTo>
                      <a:cubicBezTo>
                        <a:pt x="88" y="295"/>
                        <a:pt x="22" y="368"/>
                        <a:pt x="11" y="360"/>
                      </a:cubicBezTo>
                      <a:cubicBezTo>
                        <a:pt x="0" y="352"/>
                        <a:pt x="49" y="267"/>
                        <a:pt x="120" y="17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7" name="Freeform 111"/>
                <p:cNvSpPr>
                  <a:spLocks/>
                </p:cNvSpPr>
                <p:nvPr/>
              </p:nvSpPr>
              <p:spPr bwMode="auto">
                <a:xfrm>
                  <a:off x="2848063" y="2734158"/>
                  <a:ext cx="87564" cy="87565"/>
                </a:xfrm>
                <a:custGeom>
                  <a:avLst/>
                  <a:gdLst>
                    <a:gd name="T0" fmla="*/ 22 w 50"/>
                    <a:gd name="T1" fmla="*/ 49 h 50"/>
                    <a:gd name="T2" fmla="*/ 1 w 50"/>
                    <a:gd name="T3" fmla="*/ 23 h 50"/>
                    <a:gd name="T4" fmla="*/ 28 w 50"/>
                    <a:gd name="T5" fmla="*/ 2 h 50"/>
                    <a:gd name="T6" fmla="*/ 49 w 50"/>
                    <a:gd name="T7" fmla="*/ 28 h 50"/>
                    <a:gd name="T8" fmla="*/ 22 w 50"/>
                    <a:gd name="T9" fmla="*/ 49 h 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0" h="50">
                      <a:moveTo>
                        <a:pt x="22" y="49"/>
                      </a:moveTo>
                      <a:cubicBezTo>
                        <a:pt x="9" y="48"/>
                        <a:pt x="0" y="36"/>
                        <a:pt x="1" y="23"/>
                      </a:cubicBezTo>
                      <a:cubicBezTo>
                        <a:pt x="3" y="10"/>
                        <a:pt x="14" y="0"/>
                        <a:pt x="28" y="2"/>
                      </a:cubicBezTo>
                      <a:cubicBezTo>
                        <a:pt x="41" y="3"/>
                        <a:pt x="50" y="15"/>
                        <a:pt x="49" y="28"/>
                      </a:cubicBezTo>
                      <a:cubicBezTo>
                        <a:pt x="47" y="41"/>
                        <a:pt x="36" y="50"/>
                        <a:pt x="22" y="4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8" name="Freeform 112"/>
                <p:cNvSpPr>
                  <a:spLocks/>
                </p:cNvSpPr>
                <p:nvPr/>
              </p:nvSpPr>
              <p:spPr bwMode="auto">
                <a:xfrm>
                  <a:off x="2865849" y="2753312"/>
                  <a:ext cx="51992" cy="50623"/>
                </a:xfrm>
                <a:custGeom>
                  <a:avLst/>
                  <a:gdLst>
                    <a:gd name="T0" fmla="*/ 14 w 30"/>
                    <a:gd name="T1" fmla="*/ 28 h 29"/>
                    <a:gd name="T2" fmla="*/ 1 w 30"/>
                    <a:gd name="T3" fmla="*/ 13 h 29"/>
                    <a:gd name="T4" fmla="*/ 16 w 30"/>
                    <a:gd name="T5" fmla="*/ 0 h 29"/>
                    <a:gd name="T6" fmla="*/ 29 w 30"/>
                    <a:gd name="T7" fmla="*/ 16 h 29"/>
                    <a:gd name="T8" fmla="*/ 14 w 30"/>
                    <a:gd name="T9" fmla="*/ 28 h 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0" h="29">
                      <a:moveTo>
                        <a:pt x="14" y="28"/>
                      </a:moveTo>
                      <a:cubicBezTo>
                        <a:pt x="6" y="27"/>
                        <a:pt x="0" y="20"/>
                        <a:pt x="1" y="13"/>
                      </a:cubicBezTo>
                      <a:cubicBezTo>
                        <a:pt x="2" y="5"/>
                        <a:pt x="9" y="0"/>
                        <a:pt x="16" y="0"/>
                      </a:cubicBezTo>
                      <a:cubicBezTo>
                        <a:pt x="24" y="1"/>
                        <a:pt x="30" y="8"/>
                        <a:pt x="29" y="16"/>
                      </a:cubicBezTo>
                      <a:cubicBezTo>
                        <a:pt x="28" y="23"/>
                        <a:pt x="21" y="29"/>
                        <a:pt x="14" y="2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</p:grpSp>
      </p:grpSp>
      <p:grpSp>
        <p:nvGrpSpPr>
          <p:cNvPr id="45" name="Group 44"/>
          <p:cNvGrpSpPr/>
          <p:nvPr/>
        </p:nvGrpSpPr>
        <p:grpSpPr>
          <a:xfrm>
            <a:off x="4086464" y="2192804"/>
            <a:ext cx="1069848" cy="1069848"/>
            <a:chOff x="4096512" y="1977390"/>
            <a:chExt cx="1069848" cy="1069848"/>
          </a:xfrm>
        </p:grpSpPr>
        <p:sp>
          <p:nvSpPr>
            <p:cNvPr id="34" name="Oval 33"/>
            <p:cNvSpPr/>
            <p:nvPr/>
          </p:nvSpPr>
          <p:spPr>
            <a:xfrm>
              <a:off x="4096512" y="1977390"/>
              <a:ext cx="1069848" cy="1069848"/>
            </a:xfrm>
            <a:prstGeom prst="ellipse">
              <a:avLst/>
            </a:prstGeom>
            <a:solidFill>
              <a:schemeClr val="accent3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24" name="Group 332"/>
            <p:cNvGrpSpPr/>
            <p:nvPr/>
          </p:nvGrpSpPr>
          <p:grpSpPr>
            <a:xfrm>
              <a:off x="4330940" y="2300403"/>
              <a:ext cx="600992" cy="423822"/>
              <a:chOff x="6310313" y="3435350"/>
              <a:chExt cx="549275" cy="387350"/>
            </a:xfrm>
            <a:solidFill>
              <a:schemeClr val="bg1"/>
            </a:solidFill>
          </p:grpSpPr>
          <p:sp>
            <p:nvSpPr>
              <p:cNvPr id="25" name="Freeform 30"/>
              <p:cNvSpPr>
                <a:spLocks noEditPoints="1"/>
              </p:cNvSpPr>
              <p:nvPr/>
            </p:nvSpPr>
            <p:spPr bwMode="auto">
              <a:xfrm>
                <a:off x="6372226" y="3543300"/>
                <a:ext cx="434975" cy="63500"/>
              </a:xfrm>
              <a:custGeom>
                <a:avLst/>
                <a:gdLst/>
                <a:ahLst/>
                <a:cxnLst>
                  <a:cxn ang="0">
                    <a:pos x="267" y="0"/>
                  </a:cxn>
                  <a:cxn ang="0">
                    <a:pos x="3" y="0"/>
                  </a:cxn>
                  <a:cxn ang="0">
                    <a:pos x="0" y="40"/>
                  </a:cxn>
                  <a:cxn ang="0">
                    <a:pos x="0" y="40"/>
                  </a:cxn>
                  <a:cxn ang="0">
                    <a:pos x="274" y="40"/>
                  </a:cxn>
                  <a:cxn ang="0">
                    <a:pos x="267" y="0"/>
                  </a:cxn>
                  <a:cxn ang="0">
                    <a:pos x="56" y="34"/>
                  </a:cxn>
                  <a:cxn ang="0">
                    <a:pos x="49" y="34"/>
                  </a:cxn>
                  <a:cxn ang="0">
                    <a:pos x="51" y="7"/>
                  </a:cxn>
                  <a:cxn ang="0">
                    <a:pos x="60" y="7"/>
                  </a:cxn>
                  <a:cxn ang="0">
                    <a:pos x="56" y="34"/>
                  </a:cxn>
                  <a:cxn ang="0">
                    <a:pos x="137" y="33"/>
                  </a:cxn>
                  <a:cxn ang="0">
                    <a:pos x="128" y="33"/>
                  </a:cxn>
                  <a:cxn ang="0">
                    <a:pos x="128" y="5"/>
                  </a:cxn>
                  <a:cxn ang="0">
                    <a:pos x="137" y="5"/>
                  </a:cxn>
                  <a:cxn ang="0">
                    <a:pos x="137" y="33"/>
                  </a:cxn>
                  <a:cxn ang="0">
                    <a:pos x="205" y="34"/>
                  </a:cxn>
                  <a:cxn ang="0">
                    <a:pos x="203" y="7"/>
                  </a:cxn>
                  <a:cxn ang="0">
                    <a:pos x="210" y="7"/>
                  </a:cxn>
                  <a:cxn ang="0">
                    <a:pos x="214" y="34"/>
                  </a:cxn>
                  <a:cxn ang="0">
                    <a:pos x="205" y="34"/>
                  </a:cxn>
                  <a:cxn ang="0">
                    <a:pos x="205" y="34"/>
                  </a:cxn>
                  <a:cxn ang="0">
                    <a:pos x="205" y="34"/>
                  </a:cxn>
                </a:cxnLst>
                <a:rect l="0" t="0" r="r" b="b"/>
                <a:pathLst>
                  <a:path w="274" h="40">
                    <a:moveTo>
                      <a:pt x="267" y="0"/>
                    </a:moveTo>
                    <a:lnTo>
                      <a:pt x="3" y="0"/>
                    </a:lnTo>
                    <a:lnTo>
                      <a:pt x="0" y="40"/>
                    </a:lnTo>
                    <a:lnTo>
                      <a:pt x="0" y="40"/>
                    </a:lnTo>
                    <a:lnTo>
                      <a:pt x="274" y="40"/>
                    </a:lnTo>
                    <a:lnTo>
                      <a:pt x="267" y="0"/>
                    </a:lnTo>
                    <a:close/>
                    <a:moveTo>
                      <a:pt x="56" y="34"/>
                    </a:moveTo>
                    <a:lnTo>
                      <a:pt x="49" y="34"/>
                    </a:lnTo>
                    <a:lnTo>
                      <a:pt x="51" y="7"/>
                    </a:lnTo>
                    <a:lnTo>
                      <a:pt x="60" y="7"/>
                    </a:lnTo>
                    <a:lnTo>
                      <a:pt x="56" y="34"/>
                    </a:lnTo>
                    <a:close/>
                    <a:moveTo>
                      <a:pt x="137" y="33"/>
                    </a:moveTo>
                    <a:lnTo>
                      <a:pt x="128" y="33"/>
                    </a:lnTo>
                    <a:lnTo>
                      <a:pt x="128" y="5"/>
                    </a:lnTo>
                    <a:lnTo>
                      <a:pt x="137" y="5"/>
                    </a:lnTo>
                    <a:lnTo>
                      <a:pt x="137" y="33"/>
                    </a:lnTo>
                    <a:close/>
                    <a:moveTo>
                      <a:pt x="205" y="34"/>
                    </a:moveTo>
                    <a:lnTo>
                      <a:pt x="203" y="7"/>
                    </a:lnTo>
                    <a:lnTo>
                      <a:pt x="210" y="7"/>
                    </a:lnTo>
                    <a:lnTo>
                      <a:pt x="214" y="34"/>
                    </a:lnTo>
                    <a:lnTo>
                      <a:pt x="205" y="34"/>
                    </a:lnTo>
                    <a:close/>
                    <a:moveTo>
                      <a:pt x="205" y="34"/>
                    </a:moveTo>
                    <a:lnTo>
                      <a:pt x="205" y="34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6" name="Freeform 31"/>
              <p:cNvSpPr>
                <a:spLocks noEditPoints="1"/>
              </p:cNvSpPr>
              <p:nvPr/>
            </p:nvSpPr>
            <p:spPr bwMode="auto">
              <a:xfrm>
                <a:off x="6372226" y="3543300"/>
                <a:ext cx="434975" cy="63500"/>
              </a:xfrm>
              <a:custGeom>
                <a:avLst/>
                <a:gdLst/>
                <a:ahLst/>
                <a:cxnLst>
                  <a:cxn ang="0">
                    <a:pos x="267" y="0"/>
                  </a:cxn>
                  <a:cxn ang="0">
                    <a:pos x="3" y="0"/>
                  </a:cxn>
                  <a:cxn ang="0">
                    <a:pos x="0" y="40"/>
                  </a:cxn>
                  <a:cxn ang="0">
                    <a:pos x="0" y="40"/>
                  </a:cxn>
                  <a:cxn ang="0">
                    <a:pos x="274" y="40"/>
                  </a:cxn>
                  <a:cxn ang="0">
                    <a:pos x="267" y="0"/>
                  </a:cxn>
                  <a:cxn ang="0">
                    <a:pos x="56" y="34"/>
                  </a:cxn>
                  <a:cxn ang="0">
                    <a:pos x="49" y="34"/>
                  </a:cxn>
                  <a:cxn ang="0">
                    <a:pos x="51" y="7"/>
                  </a:cxn>
                  <a:cxn ang="0">
                    <a:pos x="60" y="7"/>
                  </a:cxn>
                  <a:cxn ang="0">
                    <a:pos x="56" y="34"/>
                  </a:cxn>
                  <a:cxn ang="0">
                    <a:pos x="137" y="33"/>
                  </a:cxn>
                  <a:cxn ang="0">
                    <a:pos x="128" y="33"/>
                  </a:cxn>
                  <a:cxn ang="0">
                    <a:pos x="128" y="5"/>
                  </a:cxn>
                  <a:cxn ang="0">
                    <a:pos x="137" y="5"/>
                  </a:cxn>
                  <a:cxn ang="0">
                    <a:pos x="137" y="33"/>
                  </a:cxn>
                  <a:cxn ang="0">
                    <a:pos x="205" y="34"/>
                  </a:cxn>
                  <a:cxn ang="0">
                    <a:pos x="203" y="7"/>
                  </a:cxn>
                  <a:cxn ang="0">
                    <a:pos x="210" y="7"/>
                  </a:cxn>
                  <a:cxn ang="0">
                    <a:pos x="214" y="34"/>
                  </a:cxn>
                  <a:cxn ang="0">
                    <a:pos x="205" y="34"/>
                  </a:cxn>
                  <a:cxn ang="0">
                    <a:pos x="205" y="34"/>
                  </a:cxn>
                  <a:cxn ang="0">
                    <a:pos x="205" y="34"/>
                  </a:cxn>
                </a:cxnLst>
                <a:rect l="0" t="0" r="r" b="b"/>
                <a:pathLst>
                  <a:path w="274" h="40">
                    <a:moveTo>
                      <a:pt x="267" y="0"/>
                    </a:moveTo>
                    <a:lnTo>
                      <a:pt x="3" y="0"/>
                    </a:lnTo>
                    <a:lnTo>
                      <a:pt x="0" y="40"/>
                    </a:lnTo>
                    <a:lnTo>
                      <a:pt x="0" y="40"/>
                    </a:lnTo>
                    <a:lnTo>
                      <a:pt x="274" y="40"/>
                    </a:lnTo>
                    <a:lnTo>
                      <a:pt x="267" y="0"/>
                    </a:lnTo>
                    <a:moveTo>
                      <a:pt x="56" y="34"/>
                    </a:moveTo>
                    <a:lnTo>
                      <a:pt x="49" y="34"/>
                    </a:lnTo>
                    <a:lnTo>
                      <a:pt x="51" y="7"/>
                    </a:lnTo>
                    <a:lnTo>
                      <a:pt x="60" y="7"/>
                    </a:lnTo>
                    <a:lnTo>
                      <a:pt x="56" y="34"/>
                    </a:lnTo>
                    <a:moveTo>
                      <a:pt x="137" y="33"/>
                    </a:moveTo>
                    <a:lnTo>
                      <a:pt x="128" y="33"/>
                    </a:lnTo>
                    <a:lnTo>
                      <a:pt x="128" y="5"/>
                    </a:lnTo>
                    <a:lnTo>
                      <a:pt x="137" y="5"/>
                    </a:lnTo>
                    <a:lnTo>
                      <a:pt x="137" y="33"/>
                    </a:lnTo>
                    <a:moveTo>
                      <a:pt x="205" y="34"/>
                    </a:moveTo>
                    <a:lnTo>
                      <a:pt x="203" y="7"/>
                    </a:lnTo>
                    <a:lnTo>
                      <a:pt x="210" y="7"/>
                    </a:lnTo>
                    <a:lnTo>
                      <a:pt x="214" y="34"/>
                    </a:lnTo>
                    <a:lnTo>
                      <a:pt x="205" y="34"/>
                    </a:lnTo>
                    <a:moveTo>
                      <a:pt x="205" y="34"/>
                    </a:moveTo>
                    <a:lnTo>
                      <a:pt x="205" y="34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7" name="Freeform 32"/>
              <p:cNvSpPr>
                <a:spLocks noEditPoints="1"/>
              </p:cNvSpPr>
              <p:nvPr/>
            </p:nvSpPr>
            <p:spPr bwMode="auto">
              <a:xfrm>
                <a:off x="6380163" y="3473450"/>
                <a:ext cx="415925" cy="53975"/>
              </a:xfrm>
              <a:custGeom>
                <a:avLst/>
                <a:gdLst/>
                <a:ahLst/>
                <a:cxnLst>
                  <a:cxn ang="0">
                    <a:pos x="255" y="0"/>
                  </a:cxn>
                  <a:cxn ang="0">
                    <a:pos x="6" y="0"/>
                  </a:cxn>
                  <a:cxn ang="0">
                    <a:pos x="0" y="34"/>
                  </a:cxn>
                  <a:cxn ang="0">
                    <a:pos x="0" y="34"/>
                  </a:cxn>
                  <a:cxn ang="0">
                    <a:pos x="262" y="34"/>
                  </a:cxn>
                  <a:cxn ang="0">
                    <a:pos x="255" y="0"/>
                  </a:cxn>
                  <a:cxn ang="0">
                    <a:pos x="57" y="31"/>
                  </a:cxn>
                  <a:cxn ang="0">
                    <a:pos x="48" y="31"/>
                  </a:cxn>
                  <a:cxn ang="0">
                    <a:pos x="51" y="3"/>
                  </a:cxn>
                  <a:cxn ang="0">
                    <a:pos x="60" y="3"/>
                  </a:cxn>
                  <a:cxn ang="0">
                    <a:pos x="57" y="31"/>
                  </a:cxn>
                  <a:cxn ang="0">
                    <a:pos x="132" y="31"/>
                  </a:cxn>
                  <a:cxn ang="0">
                    <a:pos x="123" y="31"/>
                  </a:cxn>
                  <a:cxn ang="0">
                    <a:pos x="123" y="3"/>
                  </a:cxn>
                  <a:cxn ang="0">
                    <a:pos x="132" y="3"/>
                  </a:cxn>
                  <a:cxn ang="0">
                    <a:pos x="132" y="31"/>
                  </a:cxn>
                  <a:cxn ang="0">
                    <a:pos x="196" y="31"/>
                  </a:cxn>
                  <a:cxn ang="0">
                    <a:pos x="192" y="3"/>
                  </a:cxn>
                  <a:cxn ang="0">
                    <a:pos x="201" y="3"/>
                  </a:cxn>
                  <a:cxn ang="0">
                    <a:pos x="203" y="31"/>
                  </a:cxn>
                  <a:cxn ang="0">
                    <a:pos x="196" y="31"/>
                  </a:cxn>
                  <a:cxn ang="0">
                    <a:pos x="196" y="31"/>
                  </a:cxn>
                  <a:cxn ang="0">
                    <a:pos x="196" y="31"/>
                  </a:cxn>
                </a:cxnLst>
                <a:rect l="0" t="0" r="r" b="b"/>
                <a:pathLst>
                  <a:path w="262" h="34">
                    <a:moveTo>
                      <a:pt x="255" y="0"/>
                    </a:moveTo>
                    <a:lnTo>
                      <a:pt x="6" y="0"/>
                    </a:lnTo>
                    <a:lnTo>
                      <a:pt x="0" y="34"/>
                    </a:lnTo>
                    <a:lnTo>
                      <a:pt x="0" y="34"/>
                    </a:lnTo>
                    <a:lnTo>
                      <a:pt x="262" y="34"/>
                    </a:lnTo>
                    <a:lnTo>
                      <a:pt x="255" y="0"/>
                    </a:lnTo>
                    <a:close/>
                    <a:moveTo>
                      <a:pt x="57" y="31"/>
                    </a:moveTo>
                    <a:lnTo>
                      <a:pt x="48" y="31"/>
                    </a:lnTo>
                    <a:lnTo>
                      <a:pt x="51" y="3"/>
                    </a:lnTo>
                    <a:lnTo>
                      <a:pt x="60" y="3"/>
                    </a:lnTo>
                    <a:lnTo>
                      <a:pt x="57" y="31"/>
                    </a:lnTo>
                    <a:close/>
                    <a:moveTo>
                      <a:pt x="132" y="31"/>
                    </a:moveTo>
                    <a:lnTo>
                      <a:pt x="123" y="31"/>
                    </a:lnTo>
                    <a:lnTo>
                      <a:pt x="123" y="3"/>
                    </a:lnTo>
                    <a:lnTo>
                      <a:pt x="132" y="3"/>
                    </a:lnTo>
                    <a:lnTo>
                      <a:pt x="132" y="31"/>
                    </a:lnTo>
                    <a:close/>
                    <a:moveTo>
                      <a:pt x="196" y="31"/>
                    </a:moveTo>
                    <a:lnTo>
                      <a:pt x="192" y="3"/>
                    </a:lnTo>
                    <a:lnTo>
                      <a:pt x="201" y="3"/>
                    </a:lnTo>
                    <a:lnTo>
                      <a:pt x="203" y="31"/>
                    </a:lnTo>
                    <a:lnTo>
                      <a:pt x="196" y="31"/>
                    </a:lnTo>
                    <a:close/>
                    <a:moveTo>
                      <a:pt x="196" y="31"/>
                    </a:moveTo>
                    <a:lnTo>
                      <a:pt x="196" y="31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8" name="Freeform 33"/>
              <p:cNvSpPr>
                <a:spLocks noEditPoints="1"/>
              </p:cNvSpPr>
              <p:nvPr/>
            </p:nvSpPr>
            <p:spPr bwMode="auto">
              <a:xfrm>
                <a:off x="6380163" y="3473450"/>
                <a:ext cx="415925" cy="53975"/>
              </a:xfrm>
              <a:custGeom>
                <a:avLst/>
                <a:gdLst/>
                <a:ahLst/>
                <a:cxnLst>
                  <a:cxn ang="0">
                    <a:pos x="255" y="0"/>
                  </a:cxn>
                  <a:cxn ang="0">
                    <a:pos x="6" y="0"/>
                  </a:cxn>
                  <a:cxn ang="0">
                    <a:pos x="0" y="34"/>
                  </a:cxn>
                  <a:cxn ang="0">
                    <a:pos x="0" y="34"/>
                  </a:cxn>
                  <a:cxn ang="0">
                    <a:pos x="262" y="34"/>
                  </a:cxn>
                  <a:cxn ang="0">
                    <a:pos x="255" y="0"/>
                  </a:cxn>
                  <a:cxn ang="0">
                    <a:pos x="57" y="31"/>
                  </a:cxn>
                  <a:cxn ang="0">
                    <a:pos x="48" y="31"/>
                  </a:cxn>
                  <a:cxn ang="0">
                    <a:pos x="51" y="3"/>
                  </a:cxn>
                  <a:cxn ang="0">
                    <a:pos x="60" y="3"/>
                  </a:cxn>
                  <a:cxn ang="0">
                    <a:pos x="57" y="31"/>
                  </a:cxn>
                  <a:cxn ang="0">
                    <a:pos x="132" y="31"/>
                  </a:cxn>
                  <a:cxn ang="0">
                    <a:pos x="123" y="31"/>
                  </a:cxn>
                  <a:cxn ang="0">
                    <a:pos x="123" y="3"/>
                  </a:cxn>
                  <a:cxn ang="0">
                    <a:pos x="132" y="3"/>
                  </a:cxn>
                  <a:cxn ang="0">
                    <a:pos x="132" y="31"/>
                  </a:cxn>
                  <a:cxn ang="0">
                    <a:pos x="196" y="31"/>
                  </a:cxn>
                  <a:cxn ang="0">
                    <a:pos x="192" y="3"/>
                  </a:cxn>
                  <a:cxn ang="0">
                    <a:pos x="201" y="3"/>
                  </a:cxn>
                  <a:cxn ang="0">
                    <a:pos x="203" y="31"/>
                  </a:cxn>
                  <a:cxn ang="0">
                    <a:pos x="196" y="31"/>
                  </a:cxn>
                  <a:cxn ang="0">
                    <a:pos x="196" y="31"/>
                  </a:cxn>
                  <a:cxn ang="0">
                    <a:pos x="196" y="31"/>
                  </a:cxn>
                </a:cxnLst>
                <a:rect l="0" t="0" r="r" b="b"/>
                <a:pathLst>
                  <a:path w="262" h="34">
                    <a:moveTo>
                      <a:pt x="255" y="0"/>
                    </a:moveTo>
                    <a:lnTo>
                      <a:pt x="6" y="0"/>
                    </a:lnTo>
                    <a:lnTo>
                      <a:pt x="0" y="34"/>
                    </a:lnTo>
                    <a:lnTo>
                      <a:pt x="0" y="34"/>
                    </a:lnTo>
                    <a:lnTo>
                      <a:pt x="262" y="34"/>
                    </a:lnTo>
                    <a:lnTo>
                      <a:pt x="255" y="0"/>
                    </a:lnTo>
                    <a:moveTo>
                      <a:pt x="57" y="31"/>
                    </a:moveTo>
                    <a:lnTo>
                      <a:pt x="48" y="31"/>
                    </a:lnTo>
                    <a:lnTo>
                      <a:pt x="51" y="3"/>
                    </a:lnTo>
                    <a:lnTo>
                      <a:pt x="60" y="3"/>
                    </a:lnTo>
                    <a:lnTo>
                      <a:pt x="57" y="31"/>
                    </a:lnTo>
                    <a:moveTo>
                      <a:pt x="132" y="31"/>
                    </a:moveTo>
                    <a:lnTo>
                      <a:pt x="123" y="31"/>
                    </a:lnTo>
                    <a:lnTo>
                      <a:pt x="123" y="3"/>
                    </a:lnTo>
                    <a:lnTo>
                      <a:pt x="132" y="3"/>
                    </a:lnTo>
                    <a:lnTo>
                      <a:pt x="132" y="31"/>
                    </a:lnTo>
                    <a:moveTo>
                      <a:pt x="196" y="31"/>
                    </a:moveTo>
                    <a:lnTo>
                      <a:pt x="192" y="3"/>
                    </a:lnTo>
                    <a:lnTo>
                      <a:pt x="201" y="3"/>
                    </a:lnTo>
                    <a:lnTo>
                      <a:pt x="203" y="31"/>
                    </a:lnTo>
                    <a:lnTo>
                      <a:pt x="196" y="31"/>
                    </a:lnTo>
                    <a:moveTo>
                      <a:pt x="196" y="31"/>
                    </a:moveTo>
                    <a:lnTo>
                      <a:pt x="196" y="31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9" name="Freeform 34"/>
              <p:cNvSpPr>
                <a:spLocks noEditPoints="1"/>
              </p:cNvSpPr>
              <p:nvPr/>
            </p:nvSpPr>
            <p:spPr bwMode="auto">
              <a:xfrm>
                <a:off x="6362701" y="3621088"/>
                <a:ext cx="455613" cy="55563"/>
              </a:xfrm>
              <a:custGeom>
                <a:avLst/>
                <a:gdLst/>
                <a:ahLst/>
                <a:cxnLst>
                  <a:cxn ang="0">
                    <a:pos x="4" y="0"/>
                  </a:cxn>
                  <a:cxn ang="0">
                    <a:pos x="0" y="35"/>
                  </a:cxn>
                  <a:cxn ang="0">
                    <a:pos x="0" y="35"/>
                  </a:cxn>
                  <a:cxn ang="0">
                    <a:pos x="287" y="35"/>
                  </a:cxn>
                  <a:cxn ang="0">
                    <a:pos x="282" y="0"/>
                  </a:cxn>
                  <a:cxn ang="0">
                    <a:pos x="4" y="0"/>
                  </a:cxn>
                  <a:cxn ang="0">
                    <a:pos x="57" y="31"/>
                  </a:cxn>
                  <a:cxn ang="0">
                    <a:pos x="50" y="31"/>
                  </a:cxn>
                  <a:cxn ang="0">
                    <a:pos x="51" y="4"/>
                  </a:cxn>
                  <a:cxn ang="0">
                    <a:pos x="61" y="4"/>
                  </a:cxn>
                  <a:cxn ang="0">
                    <a:pos x="57" y="31"/>
                  </a:cxn>
                  <a:cxn ang="0">
                    <a:pos x="143" y="33"/>
                  </a:cxn>
                  <a:cxn ang="0">
                    <a:pos x="134" y="33"/>
                  </a:cxn>
                  <a:cxn ang="0">
                    <a:pos x="134" y="6"/>
                  </a:cxn>
                  <a:cxn ang="0">
                    <a:pos x="143" y="6"/>
                  </a:cxn>
                  <a:cxn ang="0">
                    <a:pos x="143" y="33"/>
                  </a:cxn>
                  <a:cxn ang="0">
                    <a:pos x="216" y="31"/>
                  </a:cxn>
                  <a:cxn ang="0">
                    <a:pos x="214" y="4"/>
                  </a:cxn>
                  <a:cxn ang="0">
                    <a:pos x="222" y="4"/>
                  </a:cxn>
                  <a:cxn ang="0">
                    <a:pos x="225" y="31"/>
                  </a:cxn>
                  <a:cxn ang="0">
                    <a:pos x="216" y="31"/>
                  </a:cxn>
                  <a:cxn ang="0">
                    <a:pos x="216" y="31"/>
                  </a:cxn>
                  <a:cxn ang="0">
                    <a:pos x="216" y="31"/>
                  </a:cxn>
                </a:cxnLst>
                <a:rect l="0" t="0" r="r" b="b"/>
                <a:pathLst>
                  <a:path w="287" h="35">
                    <a:moveTo>
                      <a:pt x="4" y="0"/>
                    </a:moveTo>
                    <a:lnTo>
                      <a:pt x="0" y="35"/>
                    </a:lnTo>
                    <a:lnTo>
                      <a:pt x="0" y="35"/>
                    </a:lnTo>
                    <a:lnTo>
                      <a:pt x="287" y="35"/>
                    </a:lnTo>
                    <a:lnTo>
                      <a:pt x="282" y="0"/>
                    </a:lnTo>
                    <a:lnTo>
                      <a:pt x="4" y="0"/>
                    </a:lnTo>
                    <a:close/>
                    <a:moveTo>
                      <a:pt x="57" y="31"/>
                    </a:moveTo>
                    <a:lnTo>
                      <a:pt x="50" y="31"/>
                    </a:lnTo>
                    <a:lnTo>
                      <a:pt x="51" y="4"/>
                    </a:lnTo>
                    <a:lnTo>
                      <a:pt x="61" y="4"/>
                    </a:lnTo>
                    <a:lnTo>
                      <a:pt x="57" y="31"/>
                    </a:lnTo>
                    <a:close/>
                    <a:moveTo>
                      <a:pt x="143" y="33"/>
                    </a:moveTo>
                    <a:lnTo>
                      <a:pt x="134" y="33"/>
                    </a:lnTo>
                    <a:lnTo>
                      <a:pt x="134" y="6"/>
                    </a:lnTo>
                    <a:lnTo>
                      <a:pt x="143" y="6"/>
                    </a:lnTo>
                    <a:lnTo>
                      <a:pt x="143" y="33"/>
                    </a:lnTo>
                    <a:close/>
                    <a:moveTo>
                      <a:pt x="216" y="31"/>
                    </a:moveTo>
                    <a:lnTo>
                      <a:pt x="214" y="4"/>
                    </a:lnTo>
                    <a:lnTo>
                      <a:pt x="222" y="4"/>
                    </a:lnTo>
                    <a:lnTo>
                      <a:pt x="225" y="31"/>
                    </a:lnTo>
                    <a:lnTo>
                      <a:pt x="216" y="31"/>
                    </a:lnTo>
                    <a:close/>
                    <a:moveTo>
                      <a:pt x="216" y="31"/>
                    </a:moveTo>
                    <a:lnTo>
                      <a:pt x="216" y="31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0" name="Freeform 35"/>
              <p:cNvSpPr>
                <a:spLocks noEditPoints="1"/>
              </p:cNvSpPr>
              <p:nvPr/>
            </p:nvSpPr>
            <p:spPr bwMode="auto">
              <a:xfrm>
                <a:off x="6362701" y="3621088"/>
                <a:ext cx="455613" cy="55563"/>
              </a:xfrm>
              <a:custGeom>
                <a:avLst/>
                <a:gdLst/>
                <a:ahLst/>
                <a:cxnLst>
                  <a:cxn ang="0">
                    <a:pos x="4" y="0"/>
                  </a:cxn>
                  <a:cxn ang="0">
                    <a:pos x="0" y="35"/>
                  </a:cxn>
                  <a:cxn ang="0">
                    <a:pos x="0" y="35"/>
                  </a:cxn>
                  <a:cxn ang="0">
                    <a:pos x="287" y="35"/>
                  </a:cxn>
                  <a:cxn ang="0">
                    <a:pos x="282" y="0"/>
                  </a:cxn>
                  <a:cxn ang="0">
                    <a:pos x="4" y="0"/>
                  </a:cxn>
                  <a:cxn ang="0">
                    <a:pos x="57" y="31"/>
                  </a:cxn>
                  <a:cxn ang="0">
                    <a:pos x="50" y="31"/>
                  </a:cxn>
                  <a:cxn ang="0">
                    <a:pos x="51" y="4"/>
                  </a:cxn>
                  <a:cxn ang="0">
                    <a:pos x="61" y="4"/>
                  </a:cxn>
                  <a:cxn ang="0">
                    <a:pos x="57" y="31"/>
                  </a:cxn>
                  <a:cxn ang="0">
                    <a:pos x="143" y="33"/>
                  </a:cxn>
                  <a:cxn ang="0">
                    <a:pos x="134" y="33"/>
                  </a:cxn>
                  <a:cxn ang="0">
                    <a:pos x="134" y="6"/>
                  </a:cxn>
                  <a:cxn ang="0">
                    <a:pos x="143" y="6"/>
                  </a:cxn>
                  <a:cxn ang="0">
                    <a:pos x="143" y="33"/>
                  </a:cxn>
                  <a:cxn ang="0">
                    <a:pos x="216" y="31"/>
                  </a:cxn>
                  <a:cxn ang="0">
                    <a:pos x="214" y="4"/>
                  </a:cxn>
                  <a:cxn ang="0">
                    <a:pos x="222" y="4"/>
                  </a:cxn>
                  <a:cxn ang="0">
                    <a:pos x="225" y="31"/>
                  </a:cxn>
                  <a:cxn ang="0">
                    <a:pos x="216" y="31"/>
                  </a:cxn>
                  <a:cxn ang="0">
                    <a:pos x="216" y="31"/>
                  </a:cxn>
                  <a:cxn ang="0">
                    <a:pos x="216" y="31"/>
                  </a:cxn>
                </a:cxnLst>
                <a:rect l="0" t="0" r="r" b="b"/>
                <a:pathLst>
                  <a:path w="287" h="35">
                    <a:moveTo>
                      <a:pt x="4" y="0"/>
                    </a:moveTo>
                    <a:lnTo>
                      <a:pt x="0" y="35"/>
                    </a:lnTo>
                    <a:lnTo>
                      <a:pt x="0" y="35"/>
                    </a:lnTo>
                    <a:lnTo>
                      <a:pt x="287" y="35"/>
                    </a:lnTo>
                    <a:lnTo>
                      <a:pt x="282" y="0"/>
                    </a:lnTo>
                    <a:lnTo>
                      <a:pt x="4" y="0"/>
                    </a:lnTo>
                    <a:moveTo>
                      <a:pt x="57" y="31"/>
                    </a:moveTo>
                    <a:lnTo>
                      <a:pt x="50" y="31"/>
                    </a:lnTo>
                    <a:lnTo>
                      <a:pt x="51" y="4"/>
                    </a:lnTo>
                    <a:lnTo>
                      <a:pt x="61" y="4"/>
                    </a:lnTo>
                    <a:lnTo>
                      <a:pt x="57" y="31"/>
                    </a:lnTo>
                    <a:moveTo>
                      <a:pt x="143" y="33"/>
                    </a:moveTo>
                    <a:lnTo>
                      <a:pt x="134" y="33"/>
                    </a:lnTo>
                    <a:lnTo>
                      <a:pt x="134" y="6"/>
                    </a:lnTo>
                    <a:lnTo>
                      <a:pt x="143" y="6"/>
                    </a:lnTo>
                    <a:lnTo>
                      <a:pt x="143" y="33"/>
                    </a:lnTo>
                    <a:moveTo>
                      <a:pt x="216" y="31"/>
                    </a:moveTo>
                    <a:lnTo>
                      <a:pt x="214" y="4"/>
                    </a:lnTo>
                    <a:lnTo>
                      <a:pt x="222" y="4"/>
                    </a:lnTo>
                    <a:lnTo>
                      <a:pt x="225" y="31"/>
                    </a:lnTo>
                    <a:lnTo>
                      <a:pt x="216" y="31"/>
                    </a:lnTo>
                    <a:moveTo>
                      <a:pt x="216" y="31"/>
                    </a:moveTo>
                    <a:lnTo>
                      <a:pt x="216" y="31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" name="Freeform 36"/>
              <p:cNvSpPr>
                <a:spLocks noEditPoints="1"/>
              </p:cNvSpPr>
              <p:nvPr/>
            </p:nvSpPr>
            <p:spPr bwMode="auto">
              <a:xfrm>
                <a:off x="6310313" y="3435350"/>
                <a:ext cx="549275" cy="387350"/>
              </a:xfrm>
              <a:custGeom>
                <a:avLst/>
                <a:gdLst/>
                <a:ahLst/>
                <a:cxnLst>
                  <a:cxn ang="0">
                    <a:pos x="178" y="174"/>
                  </a:cxn>
                  <a:cxn ang="0">
                    <a:pos x="346" y="174"/>
                  </a:cxn>
                  <a:cxn ang="0">
                    <a:pos x="320" y="0"/>
                  </a:cxn>
                  <a:cxn ang="0">
                    <a:pos x="26" y="0"/>
                  </a:cxn>
                  <a:cxn ang="0">
                    <a:pos x="0" y="174"/>
                  </a:cxn>
                  <a:cxn ang="0">
                    <a:pos x="165" y="174"/>
                  </a:cxn>
                  <a:cxn ang="0">
                    <a:pos x="165" y="231"/>
                  </a:cxn>
                  <a:cxn ang="0">
                    <a:pos x="101" y="231"/>
                  </a:cxn>
                  <a:cxn ang="0">
                    <a:pos x="101" y="244"/>
                  </a:cxn>
                  <a:cxn ang="0">
                    <a:pos x="240" y="244"/>
                  </a:cxn>
                  <a:cxn ang="0">
                    <a:pos x="240" y="231"/>
                  </a:cxn>
                  <a:cxn ang="0">
                    <a:pos x="178" y="231"/>
                  </a:cxn>
                  <a:cxn ang="0">
                    <a:pos x="178" y="174"/>
                  </a:cxn>
                  <a:cxn ang="0">
                    <a:pos x="9" y="167"/>
                  </a:cxn>
                  <a:cxn ang="0">
                    <a:pos x="9" y="167"/>
                  </a:cxn>
                  <a:cxn ang="0">
                    <a:pos x="33" y="7"/>
                  </a:cxn>
                  <a:cxn ang="0">
                    <a:pos x="315" y="7"/>
                  </a:cxn>
                  <a:cxn ang="0">
                    <a:pos x="337" y="167"/>
                  </a:cxn>
                  <a:cxn ang="0">
                    <a:pos x="9" y="167"/>
                  </a:cxn>
                  <a:cxn ang="0">
                    <a:pos x="9" y="167"/>
                  </a:cxn>
                  <a:cxn ang="0">
                    <a:pos x="9" y="167"/>
                  </a:cxn>
                </a:cxnLst>
                <a:rect l="0" t="0" r="r" b="b"/>
                <a:pathLst>
                  <a:path w="346" h="244">
                    <a:moveTo>
                      <a:pt x="178" y="174"/>
                    </a:moveTo>
                    <a:lnTo>
                      <a:pt x="346" y="174"/>
                    </a:lnTo>
                    <a:lnTo>
                      <a:pt x="320" y="0"/>
                    </a:lnTo>
                    <a:lnTo>
                      <a:pt x="26" y="0"/>
                    </a:lnTo>
                    <a:lnTo>
                      <a:pt x="0" y="174"/>
                    </a:lnTo>
                    <a:lnTo>
                      <a:pt x="165" y="174"/>
                    </a:lnTo>
                    <a:lnTo>
                      <a:pt x="165" y="231"/>
                    </a:lnTo>
                    <a:lnTo>
                      <a:pt x="101" y="231"/>
                    </a:lnTo>
                    <a:lnTo>
                      <a:pt x="101" y="244"/>
                    </a:lnTo>
                    <a:lnTo>
                      <a:pt x="240" y="244"/>
                    </a:lnTo>
                    <a:lnTo>
                      <a:pt x="240" y="231"/>
                    </a:lnTo>
                    <a:lnTo>
                      <a:pt x="178" y="231"/>
                    </a:lnTo>
                    <a:lnTo>
                      <a:pt x="178" y="174"/>
                    </a:lnTo>
                    <a:close/>
                    <a:moveTo>
                      <a:pt x="9" y="167"/>
                    </a:moveTo>
                    <a:lnTo>
                      <a:pt x="9" y="167"/>
                    </a:lnTo>
                    <a:lnTo>
                      <a:pt x="33" y="7"/>
                    </a:lnTo>
                    <a:lnTo>
                      <a:pt x="315" y="7"/>
                    </a:lnTo>
                    <a:lnTo>
                      <a:pt x="337" y="167"/>
                    </a:lnTo>
                    <a:lnTo>
                      <a:pt x="9" y="167"/>
                    </a:lnTo>
                    <a:close/>
                    <a:moveTo>
                      <a:pt x="9" y="167"/>
                    </a:moveTo>
                    <a:lnTo>
                      <a:pt x="9" y="167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2" name="Freeform 37"/>
              <p:cNvSpPr>
                <a:spLocks noEditPoints="1"/>
              </p:cNvSpPr>
              <p:nvPr/>
            </p:nvSpPr>
            <p:spPr bwMode="auto">
              <a:xfrm>
                <a:off x="6310313" y="3435350"/>
                <a:ext cx="549275" cy="387350"/>
              </a:xfrm>
              <a:custGeom>
                <a:avLst/>
                <a:gdLst/>
                <a:ahLst/>
                <a:cxnLst>
                  <a:cxn ang="0">
                    <a:pos x="178" y="174"/>
                  </a:cxn>
                  <a:cxn ang="0">
                    <a:pos x="346" y="174"/>
                  </a:cxn>
                  <a:cxn ang="0">
                    <a:pos x="320" y="0"/>
                  </a:cxn>
                  <a:cxn ang="0">
                    <a:pos x="26" y="0"/>
                  </a:cxn>
                  <a:cxn ang="0">
                    <a:pos x="0" y="174"/>
                  </a:cxn>
                  <a:cxn ang="0">
                    <a:pos x="165" y="174"/>
                  </a:cxn>
                  <a:cxn ang="0">
                    <a:pos x="165" y="231"/>
                  </a:cxn>
                  <a:cxn ang="0">
                    <a:pos x="101" y="231"/>
                  </a:cxn>
                  <a:cxn ang="0">
                    <a:pos x="101" y="244"/>
                  </a:cxn>
                  <a:cxn ang="0">
                    <a:pos x="240" y="244"/>
                  </a:cxn>
                  <a:cxn ang="0">
                    <a:pos x="240" y="231"/>
                  </a:cxn>
                  <a:cxn ang="0">
                    <a:pos x="178" y="231"/>
                  </a:cxn>
                  <a:cxn ang="0">
                    <a:pos x="178" y="174"/>
                  </a:cxn>
                  <a:cxn ang="0">
                    <a:pos x="9" y="167"/>
                  </a:cxn>
                  <a:cxn ang="0">
                    <a:pos x="9" y="167"/>
                  </a:cxn>
                  <a:cxn ang="0">
                    <a:pos x="33" y="7"/>
                  </a:cxn>
                  <a:cxn ang="0">
                    <a:pos x="315" y="7"/>
                  </a:cxn>
                  <a:cxn ang="0">
                    <a:pos x="337" y="167"/>
                  </a:cxn>
                  <a:cxn ang="0">
                    <a:pos x="9" y="167"/>
                  </a:cxn>
                  <a:cxn ang="0">
                    <a:pos x="9" y="167"/>
                  </a:cxn>
                  <a:cxn ang="0">
                    <a:pos x="9" y="167"/>
                  </a:cxn>
                </a:cxnLst>
                <a:rect l="0" t="0" r="r" b="b"/>
                <a:pathLst>
                  <a:path w="346" h="244">
                    <a:moveTo>
                      <a:pt x="178" y="174"/>
                    </a:moveTo>
                    <a:lnTo>
                      <a:pt x="346" y="174"/>
                    </a:lnTo>
                    <a:lnTo>
                      <a:pt x="320" y="0"/>
                    </a:lnTo>
                    <a:lnTo>
                      <a:pt x="26" y="0"/>
                    </a:lnTo>
                    <a:lnTo>
                      <a:pt x="0" y="174"/>
                    </a:lnTo>
                    <a:lnTo>
                      <a:pt x="165" y="174"/>
                    </a:lnTo>
                    <a:lnTo>
                      <a:pt x="165" y="231"/>
                    </a:lnTo>
                    <a:lnTo>
                      <a:pt x="101" y="231"/>
                    </a:lnTo>
                    <a:lnTo>
                      <a:pt x="101" y="244"/>
                    </a:lnTo>
                    <a:lnTo>
                      <a:pt x="240" y="244"/>
                    </a:lnTo>
                    <a:lnTo>
                      <a:pt x="240" y="231"/>
                    </a:lnTo>
                    <a:lnTo>
                      <a:pt x="178" y="231"/>
                    </a:lnTo>
                    <a:lnTo>
                      <a:pt x="178" y="174"/>
                    </a:lnTo>
                    <a:moveTo>
                      <a:pt x="9" y="167"/>
                    </a:moveTo>
                    <a:lnTo>
                      <a:pt x="9" y="167"/>
                    </a:lnTo>
                    <a:lnTo>
                      <a:pt x="33" y="7"/>
                    </a:lnTo>
                    <a:lnTo>
                      <a:pt x="315" y="7"/>
                    </a:lnTo>
                    <a:lnTo>
                      <a:pt x="337" y="167"/>
                    </a:lnTo>
                    <a:lnTo>
                      <a:pt x="9" y="167"/>
                    </a:lnTo>
                    <a:moveTo>
                      <a:pt x="9" y="167"/>
                    </a:moveTo>
                    <a:lnTo>
                      <a:pt x="9" y="167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  <p:grpSp>
        <p:nvGrpSpPr>
          <p:cNvPr id="44" name="Group 43"/>
          <p:cNvGrpSpPr/>
          <p:nvPr/>
        </p:nvGrpSpPr>
        <p:grpSpPr>
          <a:xfrm>
            <a:off x="6455560" y="2192804"/>
            <a:ext cx="1069848" cy="1069848"/>
            <a:chOff x="6455560" y="1977390"/>
            <a:chExt cx="1069848" cy="1069848"/>
          </a:xfrm>
        </p:grpSpPr>
        <p:sp>
          <p:nvSpPr>
            <p:cNvPr id="35" name="Oval 34"/>
            <p:cNvSpPr/>
            <p:nvPr/>
          </p:nvSpPr>
          <p:spPr>
            <a:xfrm>
              <a:off x="6455560" y="1977390"/>
              <a:ext cx="1069848" cy="1069848"/>
            </a:xfrm>
            <a:prstGeom prst="ellipse">
              <a:avLst/>
            </a:prstGeom>
            <a:solidFill>
              <a:schemeClr val="accent4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36" name="Group 248"/>
            <p:cNvGrpSpPr/>
            <p:nvPr/>
          </p:nvGrpSpPr>
          <p:grpSpPr>
            <a:xfrm>
              <a:off x="6681552" y="2154846"/>
              <a:ext cx="669793" cy="588521"/>
              <a:chOff x="4338638" y="4006851"/>
              <a:chExt cx="758825" cy="666750"/>
            </a:xfrm>
            <a:solidFill>
              <a:schemeClr val="bg1"/>
            </a:solidFill>
          </p:grpSpPr>
          <p:sp>
            <p:nvSpPr>
              <p:cNvPr id="37" name="Rectangle 114"/>
              <p:cNvSpPr>
                <a:spLocks noChangeArrowheads="1"/>
              </p:cNvSpPr>
              <p:nvPr/>
            </p:nvSpPr>
            <p:spPr bwMode="auto">
              <a:xfrm>
                <a:off x="4338638" y="4638676"/>
                <a:ext cx="665163" cy="34925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8" name="Freeform 115"/>
              <p:cNvSpPr>
                <a:spLocks/>
              </p:cNvSpPr>
              <p:nvPr/>
            </p:nvSpPr>
            <p:spPr bwMode="auto">
              <a:xfrm>
                <a:off x="4376738" y="4275139"/>
                <a:ext cx="327025" cy="377825"/>
              </a:xfrm>
              <a:custGeom>
                <a:avLst/>
                <a:gdLst/>
                <a:ahLst/>
                <a:cxnLst>
                  <a:cxn ang="0">
                    <a:pos x="0" y="227"/>
                  </a:cxn>
                  <a:cxn ang="0">
                    <a:pos x="35" y="0"/>
                  </a:cxn>
                  <a:cxn ang="0">
                    <a:pos x="156" y="0"/>
                  </a:cxn>
                  <a:cxn ang="0">
                    <a:pos x="197" y="226"/>
                  </a:cxn>
                  <a:cxn ang="0">
                    <a:pos x="0" y="226"/>
                  </a:cxn>
                </a:cxnLst>
                <a:rect l="0" t="0" r="r" b="b"/>
                <a:pathLst>
                  <a:path w="197" h="227">
                    <a:moveTo>
                      <a:pt x="0" y="227"/>
                    </a:moveTo>
                    <a:cubicBezTo>
                      <a:pt x="0" y="227"/>
                      <a:pt x="87" y="121"/>
                      <a:pt x="35" y="0"/>
                    </a:cubicBezTo>
                    <a:cubicBezTo>
                      <a:pt x="156" y="0"/>
                      <a:pt x="156" y="0"/>
                      <a:pt x="156" y="0"/>
                    </a:cubicBezTo>
                    <a:cubicBezTo>
                      <a:pt x="156" y="0"/>
                      <a:pt x="111" y="150"/>
                      <a:pt x="197" y="226"/>
                    </a:cubicBezTo>
                    <a:cubicBezTo>
                      <a:pt x="0" y="226"/>
                      <a:pt x="0" y="226"/>
                      <a:pt x="0" y="226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9" name="Freeform 116"/>
              <p:cNvSpPr>
                <a:spLocks/>
              </p:cNvSpPr>
              <p:nvPr/>
            </p:nvSpPr>
            <p:spPr bwMode="auto">
              <a:xfrm>
                <a:off x="4665663" y="4273551"/>
                <a:ext cx="300038" cy="374650"/>
              </a:xfrm>
              <a:custGeom>
                <a:avLst/>
                <a:gdLst/>
                <a:ahLst/>
                <a:cxnLst>
                  <a:cxn ang="0">
                    <a:pos x="180" y="225"/>
                  </a:cxn>
                  <a:cxn ang="0">
                    <a:pos x="139" y="0"/>
                  </a:cxn>
                  <a:cxn ang="0">
                    <a:pos x="18" y="0"/>
                  </a:cxn>
                  <a:cxn ang="0">
                    <a:pos x="0" y="178"/>
                  </a:cxn>
                  <a:cxn ang="0">
                    <a:pos x="26" y="225"/>
                  </a:cxn>
                  <a:cxn ang="0">
                    <a:pos x="180" y="225"/>
                  </a:cxn>
                </a:cxnLst>
                <a:rect l="0" t="0" r="r" b="b"/>
                <a:pathLst>
                  <a:path w="180" h="225">
                    <a:moveTo>
                      <a:pt x="180" y="225"/>
                    </a:moveTo>
                    <a:cubicBezTo>
                      <a:pt x="100" y="153"/>
                      <a:pt x="139" y="0"/>
                      <a:pt x="139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35" y="64"/>
                      <a:pt x="38" y="140"/>
                      <a:pt x="0" y="178"/>
                    </a:cubicBezTo>
                    <a:cubicBezTo>
                      <a:pt x="8" y="189"/>
                      <a:pt x="23" y="194"/>
                      <a:pt x="26" y="225"/>
                    </a:cubicBezTo>
                    <a:lnTo>
                      <a:pt x="180" y="225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0" name="Freeform 117"/>
              <p:cNvSpPr>
                <a:spLocks/>
              </p:cNvSpPr>
              <p:nvPr/>
            </p:nvSpPr>
            <p:spPr bwMode="auto">
              <a:xfrm>
                <a:off x="4659313" y="4068764"/>
                <a:ext cx="438150" cy="201613"/>
              </a:xfrm>
              <a:custGeom>
                <a:avLst/>
                <a:gdLst/>
                <a:ahLst/>
                <a:cxnLst>
                  <a:cxn ang="0">
                    <a:pos x="1" y="98"/>
                  </a:cxn>
                  <a:cxn ang="0">
                    <a:pos x="5" y="79"/>
                  </a:cxn>
                  <a:cxn ang="0">
                    <a:pos x="32" y="79"/>
                  </a:cxn>
                  <a:cxn ang="0">
                    <a:pos x="47" y="59"/>
                  </a:cxn>
                  <a:cxn ang="0">
                    <a:pos x="50" y="37"/>
                  </a:cxn>
                  <a:cxn ang="0">
                    <a:pos x="56" y="29"/>
                  </a:cxn>
                  <a:cxn ang="0">
                    <a:pos x="77" y="24"/>
                  </a:cxn>
                  <a:cxn ang="0">
                    <a:pos x="90" y="23"/>
                  </a:cxn>
                  <a:cxn ang="0">
                    <a:pos x="99" y="18"/>
                  </a:cxn>
                  <a:cxn ang="0">
                    <a:pos x="114" y="13"/>
                  </a:cxn>
                  <a:cxn ang="0">
                    <a:pos x="139" y="0"/>
                  </a:cxn>
                  <a:cxn ang="0">
                    <a:pos x="154" y="14"/>
                  </a:cxn>
                  <a:cxn ang="0">
                    <a:pos x="173" y="6"/>
                  </a:cxn>
                  <a:cxn ang="0">
                    <a:pos x="189" y="19"/>
                  </a:cxn>
                  <a:cxn ang="0">
                    <a:pos x="207" y="19"/>
                  </a:cxn>
                  <a:cxn ang="0">
                    <a:pos x="222" y="37"/>
                  </a:cxn>
                  <a:cxn ang="0">
                    <a:pos x="240" y="39"/>
                  </a:cxn>
                  <a:cxn ang="0">
                    <a:pos x="248" y="42"/>
                  </a:cxn>
                  <a:cxn ang="0">
                    <a:pos x="261" y="60"/>
                  </a:cxn>
                  <a:cxn ang="0">
                    <a:pos x="263" y="73"/>
                  </a:cxn>
                  <a:cxn ang="0">
                    <a:pos x="255" y="89"/>
                  </a:cxn>
                  <a:cxn ang="0">
                    <a:pos x="243" y="96"/>
                  </a:cxn>
                  <a:cxn ang="0">
                    <a:pos x="220" y="92"/>
                  </a:cxn>
                  <a:cxn ang="0">
                    <a:pos x="219" y="109"/>
                  </a:cxn>
                  <a:cxn ang="0">
                    <a:pos x="213" y="113"/>
                  </a:cxn>
                  <a:cxn ang="0">
                    <a:pos x="197" y="107"/>
                  </a:cxn>
                  <a:cxn ang="0">
                    <a:pos x="181" y="120"/>
                  </a:cxn>
                  <a:cxn ang="0">
                    <a:pos x="157" y="108"/>
                  </a:cxn>
                  <a:cxn ang="0">
                    <a:pos x="178" y="117"/>
                  </a:cxn>
                  <a:cxn ang="0">
                    <a:pos x="192" y="109"/>
                  </a:cxn>
                  <a:cxn ang="0">
                    <a:pos x="207" y="108"/>
                  </a:cxn>
                  <a:cxn ang="0">
                    <a:pos x="211" y="107"/>
                  </a:cxn>
                  <a:cxn ang="0">
                    <a:pos x="216" y="101"/>
                  </a:cxn>
                  <a:cxn ang="0">
                    <a:pos x="223" y="85"/>
                  </a:cxn>
                  <a:cxn ang="0">
                    <a:pos x="241" y="88"/>
                  </a:cxn>
                  <a:cxn ang="0">
                    <a:pos x="245" y="87"/>
                  </a:cxn>
                  <a:cxn ang="0">
                    <a:pos x="255" y="74"/>
                  </a:cxn>
                  <a:cxn ang="0">
                    <a:pos x="255" y="72"/>
                  </a:cxn>
                  <a:cxn ang="0">
                    <a:pos x="248" y="52"/>
                  </a:cxn>
                  <a:cxn ang="0">
                    <a:pos x="244" y="49"/>
                  </a:cxn>
                  <a:cxn ang="0">
                    <a:pos x="226" y="47"/>
                  </a:cxn>
                  <a:cxn ang="0">
                    <a:pos x="214" y="33"/>
                  </a:cxn>
                  <a:cxn ang="0">
                    <a:pos x="198" y="25"/>
                  </a:cxn>
                  <a:cxn ang="0">
                    <a:pos x="184" y="20"/>
                  </a:cxn>
                  <a:cxn ang="0">
                    <a:pos x="172" y="11"/>
                  </a:cxn>
                  <a:cxn ang="0">
                    <a:pos x="156" y="16"/>
                  </a:cxn>
                  <a:cxn ang="0">
                    <a:pos x="146" y="4"/>
                  </a:cxn>
                  <a:cxn ang="0">
                    <a:pos x="121" y="9"/>
                  </a:cxn>
                  <a:cxn ang="0">
                    <a:pos x="108" y="25"/>
                  </a:cxn>
                  <a:cxn ang="0">
                    <a:pos x="96" y="23"/>
                  </a:cxn>
                  <a:cxn ang="0">
                    <a:pos x="90" y="33"/>
                  </a:cxn>
                  <a:cxn ang="0">
                    <a:pos x="69" y="30"/>
                  </a:cxn>
                  <a:cxn ang="0">
                    <a:pos x="54" y="47"/>
                  </a:cxn>
                  <a:cxn ang="0">
                    <a:pos x="46" y="66"/>
                  </a:cxn>
                  <a:cxn ang="0">
                    <a:pos x="38" y="72"/>
                  </a:cxn>
                  <a:cxn ang="0">
                    <a:pos x="12" y="79"/>
                  </a:cxn>
                  <a:cxn ang="0">
                    <a:pos x="3" y="98"/>
                  </a:cxn>
                  <a:cxn ang="0">
                    <a:pos x="10" y="110"/>
                  </a:cxn>
                </a:cxnLst>
                <a:rect l="0" t="0" r="r" b="b"/>
                <a:pathLst>
                  <a:path w="263" h="121">
                    <a:moveTo>
                      <a:pt x="10" y="111"/>
                    </a:moveTo>
                    <a:cubicBezTo>
                      <a:pt x="9" y="111"/>
                      <a:pt x="8" y="111"/>
                      <a:pt x="8" y="111"/>
                    </a:cubicBezTo>
                    <a:cubicBezTo>
                      <a:pt x="7" y="110"/>
                      <a:pt x="6" y="110"/>
                      <a:pt x="6" y="110"/>
                    </a:cubicBezTo>
                    <a:cubicBezTo>
                      <a:pt x="5" y="109"/>
                      <a:pt x="4" y="109"/>
                      <a:pt x="4" y="108"/>
                    </a:cubicBezTo>
                    <a:cubicBezTo>
                      <a:pt x="3" y="107"/>
                      <a:pt x="3" y="107"/>
                      <a:pt x="3" y="106"/>
                    </a:cubicBezTo>
                    <a:cubicBezTo>
                      <a:pt x="2" y="105"/>
                      <a:pt x="2" y="103"/>
                      <a:pt x="1" y="102"/>
                    </a:cubicBezTo>
                    <a:cubicBezTo>
                      <a:pt x="1" y="101"/>
                      <a:pt x="1" y="99"/>
                      <a:pt x="1" y="98"/>
                    </a:cubicBezTo>
                    <a:cubicBezTo>
                      <a:pt x="0" y="95"/>
                      <a:pt x="0" y="92"/>
                      <a:pt x="1" y="89"/>
                    </a:cubicBezTo>
                    <a:cubicBezTo>
                      <a:pt x="1" y="88"/>
                      <a:pt x="1" y="87"/>
                      <a:pt x="2" y="85"/>
                    </a:cubicBezTo>
                    <a:cubicBezTo>
                      <a:pt x="2" y="84"/>
                      <a:pt x="2" y="84"/>
                      <a:pt x="2" y="83"/>
                    </a:cubicBezTo>
                    <a:cubicBezTo>
                      <a:pt x="3" y="82"/>
                      <a:pt x="3" y="82"/>
                      <a:pt x="3" y="82"/>
                    </a:cubicBezTo>
                    <a:cubicBezTo>
                      <a:pt x="3" y="81"/>
                      <a:pt x="3" y="81"/>
                      <a:pt x="3" y="81"/>
                    </a:cubicBezTo>
                    <a:cubicBezTo>
                      <a:pt x="4" y="81"/>
                      <a:pt x="4" y="81"/>
                      <a:pt x="4" y="81"/>
                    </a:cubicBezTo>
                    <a:cubicBezTo>
                      <a:pt x="4" y="80"/>
                      <a:pt x="4" y="80"/>
                      <a:pt x="5" y="79"/>
                    </a:cubicBezTo>
                    <a:cubicBezTo>
                      <a:pt x="7" y="77"/>
                      <a:pt x="7" y="77"/>
                      <a:pt x="7" y="77"/>
                    </a:cubicBezTo>
                    <a:cubicBezTo>
                      <a:pt x="8" y="76"/>
                      <a:pt x="8" y="76"/>
                      <a:pt x="8" y="76"/>
                    </a:cubicBezTo>
                    <a:cubicBezTo>
                      <a:pt x="10" y="75"/>
                      <a:pt x="10" y="75"/>
                      <a:pt x="10" y="75"/>
                    </a:cubicBezTo>
                    <a:cubicBezTo>
                      <a:pt x="12" y="74"/>
                      <a:pt x="13" y="73"/>
                      <a:pt x="15" y="73"/>
                    </a:cubicBezTo>
                    <a:cubicBezTo>
                      <a:pt x="16" y="73"/>
                      <a:pt x="18" y="72"/>
                      <a:pt x="19" y="72"/>
                    </a:cubicBezTo>
                    <a:cubicBezTo>
                      <a:pt x="25" y="72"/>
                      <a:pt x="31" y="74"/>
                      <a:pt x="36" y="76"/>
                    </a:cubicBezTo>
                    <a:cubicBezTo>
                      <a:pt x="32" y="79"/>
                      <a:pt x="32" y="79"/>
                      <a:pt x="32" y="79"/>
                    </a:cubicBezTo>
                    <a:cubicBezTo>
                      <a:pt x="32" y="77"/>
                      <a:pt x="31" y="74"/>
                      <a:pt x="32" y="71"/>
                    </a:cubicBezTo>
                    <a:cubicBezTo>
                      <a:pt x="32" y="69"/>
                      <a:pt x="32" y="66"/>
                      <a:pt x="34" y="63"/>
                    </a:cubicBezTo>
                    <a:cubicBezTo>
                      <a:pt x="35" y="63"/>
                      <a:pt x="35" y="62"/>
                      <a:pt x="36" y="61"/>
                    </a:cubicBezTo>
                    <a:cubicBezTo>
                      <a:pt x="37" y="61"/>
                      <a:pt x="37" y="60"/>
                      <a:pt x="38" y="60"/>
                    </a:cubicBezTo>
                    <a:cubicBezTo>
                      <a:pt x="40" y="59"/>
                      <a:pt x="41" y="59"/>
                      <a:pt x="43" y="59"/>
                    </a:cubicBezTo>
                    <a:cubicBezTo>
                      <a:pt x="43" y="59"/>
                      <a:pt x="44" y="59"/>
                      <a:pt x="45" y="59"/>
                    </a:cubicBezTo>
                    <a:cubicBezTo>
                      <a:pt x="46" y="59"/>
                      <a:pt x="46" y="59"/>
                      <a:pt x="47" y="59"/>
                    </a:cubicBezTo>
                    <a:cubicBezTo>
                      <a:pt x="48" y="59"/>
                      <a:pt x="50" y="59"/>
                      <a:pt x="51" y="60"/>
                    </a:cubicBezTo>
                    <a:cubicBezTo>
                      <a:pt x="46" y="63"/>
                      <a:pt x="46" y="63"/>
                      <a:pt x="46" y="63"/>
                    </a:cubicBezTo>
                    <a:cubicBezTo>
                      <a:pt x="46" y="60"/>
                      <a:pt x="46" y="58"/>
                      <a:pt x="46" y="55"/>
                    </a:cubicBezTo>
                    <a:cubicBezTo>
                      <a:pt x="47" y="51"/>
                      <a:pt x="47" y="51"/>
                      <a:pt x="47" y="51"/>
                    </a:cubicBezTo>
                    <a:cubicBezTo>
                      <a:pt x="47" y="49"/>
                      <a:pt x="47" y="48"/>
                      <a:pt x="47" y="46"/>
                    </a:cubicBezTo>
                    <a:cubicBezTo>
                      <a:pt x="47" y="45"/>
                      <a:pt x="48" y="43"/>
                      <a:pt x="48" y="42"/>
                    </a:cubicBezTo>
                    <a:cubicBezTo>
                      <a:pt x="48" y="40"/>
                      <a:pt x="49" y="39"/>
                      <a:pt x="50" y="37"/>
                    </a:cubicBezTo>
                    <a:cubicBezTo>
                      <a:pt x="50" y="36"/>
                      <a:pt x="51" y="35"/>
                      <a:pt x="52" y="33"/>
                    </a:cubicBezTo>
                    <a:cubicBezTo>
                      <a:pt x="55" y="30"/>
                      <a:pt x="55" y="30"/>
                      <a:pt x="55" y="30"/>
                    </a:cubicBezTo>
                    <a:cubicBezTo>
                      <a:pt x="55" y="30"/>
                      <a:pt x="55" y="30"/>
                      <a:pt x="55" y="30"/>
                    </a:cubicBezTo>
                    <a:cubicBezTo>
                      <a:pt x="55" y="30"/>
                      <a:pt x="55" y="30"/>
                      <a:pt x="55" y="30"/>
                    </a:cubicBezTo>
                    <a:cubicBezTo>
                      <a:pt x="55" y="30"/>
                      <a:pt x="55" y="30"/>
                      <a:pt x="55" y="30"/>
                    </a:cubicBezTo>
                    <a:cubicBezTo>
                      <a:pt x="56" y="30"/>
                      <a:pt x="56" y="30"/>
                      <a:pt x="56" y="30"/>
                    </a:cubicBezTo>
                    <a:cubicBezTo>
                      <a:pt x="56" y="29"/>
                      <a:pt x="56" y="29"/>
                      <a:pt x="56" y="29"/>
                    </a:cubicBezTo>
                    <a:cubicBezTo>
                      <a:pt x="56" y="29"/>
                      <a:pt x="56" y="29"/>
                      <a:pt x="56" y="29"/>
                    </a:cubicBezTo>
                    <a:cubicBezTo>
                      <a:pt x="57" y="28"/>
                      <a:pt x="57" y="28"/>
                      <a:pt x="57" y="28"/>
                    </a:cubicBezTo>
                    <a:cubicBezTo>
                      <a:pt x="59" y="27"/>
                      <a:pt x="59" y="27"/>
                      <a:pt x="59" y="27"/>
                    </a:cubicBezTo>
                    <a:cubicBezTo>
                      <a:pt x="60" y="26"/>
                      <a:pt x="62" y="26"/>
                      <a:pt x="63" y="25"/>
                    </a:cubicBezTo>
                    <a:cubicBezTo>
                      <a:pt x="65" y="24"/>
                      <a:pt x="66" y="24"/>
                      <a:pt x="68" y="24"/>
                    </a:cubicBezTo>
                    <a:cubicBezTo>
                      <a:pt x="69" y="24"/>
                      <a:pt x="71" y="24"/>
                      <a:pt x="72" y="24"/>
                    </a:cubicBezTo>
                    <a:cubicBezTo>
                      <a:pt x="77" y="24"/>
                      <a:pt x="77" y="24"/>
                      <a:pt x="77" y="24"/>
                    </a:cubicBezTo>
                    <a:cubicBezTo>
                      <a:pt x="81" y="26"/>
                      <a:pt x="81" y="26"/>
                      <a:pt x="81" y="26"/>
                    </a:cubicBezTo>
                    <a:cubicBezTo>
                      <a:pt x="85" y="27"/>
                      <a:pt x="85" y="27"/>
                      <a:pt x="85" y="27"/>
                    </a:cubicBezTo>
                    <a:cubicBezTo>
                      <a:pt x="89" y="29"/>
                      <a:pt x="89" y="29"/>
                      <a:pt x="89" y="29"/>
                    </a:cubicBezTo>
                    <a:cubicBezTo>
                      <a:pt x="86" y="30"/>
                      <a:pt x="86" y="30"/>
                      <a:pt x="86" y="30"/>
                    </a:cubicBezTo>
                    <a:cubicBezTo>
                      <a:pt x="86" y="29"/>
                      <a:pt x="87" y="29"/>
                      <a:pt x="87" y="28"/>
                    </a:cubicBezTo>
                    <a:cubicBezTo>
                      <a:pt x="88" y="27"/>
                      <a:pt x="88" y="25"/>
                      <a:pt x="89" y="24"/>
                    </a:cubicBezTo>
                    <a:cubicBezTo>
                      <a:pt x="89" y="24"/>
                      <a:pt x="90" y="23"/>
                      <a:pt x="90" y="23"/>
                    </a:cubicBezTo>
                    <a:cubicBezTo>
                      <a:pt x="90" y="22"/>
                      <a:pt x="91" y="21"/>
                      <a:pt x="91" y="21"/>
                    </a:cubicBezTo>
                    <a:cubicBezTo>
                      <a:pt x="92" y="20"/>
                      <a:pt x="92" y="20"/>
                      <a:pt x="93" y="20"/>
                    </a:cubicBezTo>
                    <a:cubicBezTo>
                      <a:pt x="94" y="19"/>
                      <a:pt x="94" y="19"/>
                      <a:pt x="94" y="19"/>
                    </a:cubicBezTo>
                    <a:cubicBezTo>
                      <a:pt x="94" y="19"/>
                      <a:pt x="94" y="19"/>
                      <a:pt x="95" y="19"/>
                    </a:cubicBezTo>
                    <a:cubicBezTo>
                      <a:pt x="95" y="19"/>
                      <a:pt x="95" y="19"/>
                      <a:pt x="95" y="19"/>
                    </a:cubicBezTo>
                    <a:cubicBezTo>
                      <a:pt x="96" y="18"/>
                      <a:pt x="96" y="18"/>
                      <a:pt x="97" y="18"/>
                    </a:cubicBezTo>
                    <a:cubicBezTo>
                      <a:pt x="98" y="18"/>
                      <a:pt x="99" y="18"/>
                      <a:pt x="99" y="18"/>
                    </a:cubicBezTo>
                    <a:cubicBezTo>
                      <a:pt x="101" y="18"/>
                      <a:pt x="102" y="19"/>
                      <a:pt x="103" y="19"/>
                    </a:cubicBezTo>
                    <a:cubicBezTo>
                      <a:pt x="105" y="19"/>
                      <a:pt x="106" y="20"/>
                      <a:pt x="107" y="20"/>
                    </a:cubicBezTo>
                    <a:cubicBezTo>
                      <a:pt x="108" y="21"/>
                      <a:pt x="109" y="22"/>
                      <a:pt x="110" y="23"/>
                    </a:cubicBezTo>
                    <a:cubicBezTo>
                      <a:pt x="108" y="23"/>
                      <a:pt x="108" y="23"/>
                      <a:pt x="108" y="23"/>
                    </a:cubicBezTo>
                    <a:cubicBezTo>
                      <a:pt x="108" y="22"/>
                      <a:pt x="109" y="21"/>
                      <a:pt x="109" y="19"/>
                    </a:cubicBezTo>
                    <a:cubicBezTo>
                      <a:pt x="111" y="16"/>
                      <a:pt x="111" y="16"/>
                      <a:pt x="111" y="16"/>
                    </a:cubicBezTo>
                    <a:cubicBezTo>
                      <a:pt x="114" y="13"/>
                      <a:pt x="114" y="13"/>
                      <a:pt x="114" y="13"/>
                    </a:cubicBezTo>
                    <a:cubicBezTo>
                      <a:pt x="117" y="10"/>
                      <a:pt x="117" y="10"/>
                      <a:pt x="117" y="10"/>
                    </a:cubicBezTo>
                    <a:cubicBezTo>
                      <a:pt x="120" y="7"/>
                      <a:pt x="120" y="7"/>
                      <a:pt x="120" y="7"/>
                    </a:cubicBezTo>
                    <a:cubicBezTo>
                      <a:pt x="121" y="7"/>
                      <a:pt x="122" y="6"/>
                      <a:pt x="123" y="5"/>
                    </a:cubicBezTo>
                    <a:cubicBezTo>
                      <a:pt x="124" y="4"/>
                      <a:pt x="126" y="4"/>
                      <a:pt x="127" y="3"/>
                    </a:cubicBezTo>
                    <a:cubicBezTo>
                      <a:pt x="128" y="3"/>
                      <a:pt x="129" y="2"/>
                      <a:pt x="131" y="2"/>
                    </a:cubicBezTo>
                    <a:cubicBezTo>
                      <a:pt x="132" y="1"/>
                      <a:pt x="133" y="1"/>
                      <a:pt x="134" y="1"/>
                    </a:cubicBezTo>
                    <a:cubicBezTo>
                      <a:pt x="136" y="1"/>
                      <a:pt x="137" y="1"/>
                      <a:pt x="139" y="0"/>
                    </a:cubicBezTo>
                    <a:cubicBezTo>
                      <a:pt x="140" y="0"/>
                      <a:pt x="141" y="1"/>
                      <a:pt x="143" y="1"/>
                    </a:cubicBezTo>
                    <a:cubicBezTo>
                      <a:pt x="144" y="1"/>
                      <a:pt x="145" y="1"/>
                      <a:pt x="147" y="2"/>
                    </a:cubicBezTo>
                    <a:cubicBezTo>
                      <a:pt x="148" y="3"/>
                      <a:pt x="149" y="3"/>
                      <a:pt x="150" y="4"/>
                    </a:cubicBezTo>
                    <a:cubicBezTo>
                      <a:pt x="151" y="5"/>
                      <a:pt x="152" y="6"/>
                      <a:pt x="153" y="7"/>
                    </a:cubicBezTo>
                    <a:cubicBezTo>
                      <a:pt x="154" y="9"/>
                      <a:pt x="155" y="10"/>
                      <a:pt x="155" y="11"/>
                    </a:cubicBezTo>
                    <a:cubicBezTo>
                      <a:pt x="157" y="15"/>
                      <a:pt x="157" y="15"/>
                      <a:pt x="157" y="15"/>
                    </a:cubicBezTo>
                    <a:cubicBezTo>
                      <a:pt x="154" y="14"/>
                      <a:pt x="154" y="14"/>
                      <a:pt x="154" y="14"/>
                    </a:cubicBezTo>
                    <a:cubicBezTo>
                      <a:pt x="156" y="12"/>
                      <a:pt x="156" y="12"/>
                      <a:pt x="156" y="12"/>
                    </a:cubicBezTo>
                    <a:cubicBezTo>
                      <a:pt x="157" y="11"/>
                      <a:pt x="157" y="11"/>
                      <a:pt x="158" y="10"/>
                    </a:cubicBezTo>
                    <a:cubicBezTo>
                      <a:pt x="159" y="9"/>
                      <a:pt x="160" y="9"/>
                      <a:pt x="161" y="8"/>
                    </a:cubicBezTo>
                    <a:cubicBezTo>
                      <a:pt x="162" y="8"/>
                      <a:pt x="163" y="8"/>
                      <a:pt x="164" y="7"/>
                    </a:cubicBezTo>
                    <a:cubicBezTo>
                      <a:pt x="164" y="7"/>
                      <a:pt x="165" y="7"/>
                      <a:pt x="166" y="7"/>
                    </a:cubicBezTo>
                    <a:cubicBezTo>
                      <a:pt x="167" y="6"/>
                      <a:pt x="168" y="6"/>
                      <a:pt x="169" y="6"/>
                    </a:cubicBezTo>
                    <a:cubicBezTo>
                      <a:pt x="173" y="6"/>
                      <a:pt x="173" y="6"/>
                      <a:pt x="173" y="6"/>
                    </a:cubicBezTo>
                    <a:cubicBezTo>
                      <a:pt x="176" y="7"/>
                      <a:pt x="176" y="7"/>
                      <a:pt x="176" y="7"/>
                    </a:cubicBezTo>
                    <a:cubicBezTo>
                      <a:pt x="177" y="7"/>
                      <a:pt x="178" y="7"/>
                      <a:pt x="179" y="8"/>
                    </a:cubicBezTo>
                    <a:cubicBezTo>
                      <a:pt x="179" y="8"/>
                      <a:pt x="180" y="8"/>
                      <a:pt x="181" y="9"/>
                    </a:cubicBezTo>
                    <a:cubicBezTo>
                      <a:pt x="182" y="10"/>
                      <a:pt x="183" y="10"/>
                      <a:pt x="184" y="11"/>
                    </a:cubicBezTo>
                    <a:cubicBezTo>
                      <a:pt x="185" y="12"/>
                      <a:pt x="186" y="12"/>
                      <a:pt x="186" y="13"/>
                    </a:cubicBezTo>
                    <a:cubicBezTo>
                      <a:pt x="187" y="14"/>
                      <a:pt x="187" y="15"/>
                      <a:pt x="188" y="16"/>
                    </a:cubicBezTo>
                    <a:cubicBezTo>
                      <a:pt x="188" y="17"/>
                      <a:pt x="189" y="18"/>
                      <a:pt x="189" y="19"/>
                    </a:cubicBezTo>
                    <a:cubicBezTo>
                      <a:pt x="189" y="20"/>
                      <a:pt x="190" y="21"/>
                      <a:pt x="190" y="22"/>
                    </a:cubicBezTo>
                    <a:cubicBezTo>
                      <a:pt x="190" y="25"/>
                      <a:pt x="190" y="25"/>
                      <a:pt x="190" y="25"/>
                    </a:cubicBezTo>
                    <a:cubicBezTo>
                      <a:pt x="185" y="23"/>
                      <a:pt x="185" y="23"/>
                      <a:pt x="185" y="23"/>
                    </a:cubicBezTo>
                    <a:cubicBezTo>
                      <a:pt x="187" y="22"/>
                      <a:pt x="189" y="21"/>
                      <a:pt x="191" y="20"/>
                    </a:cubicBezTo>
                    <a:cubicBezTo>
                      <a:pt x="193" y="20"/>
                      <a:pt x="195" y="19"/>
                      <a:pt x="197" y="19"/>
                    </a:cubicBezTo>
                    <a:cubicBezTo>
                      <a:pt x="200" y="19"/>
                      <a:pt x="202" y="19"/>
                      <a:pt x="204" y="19"/>
                    </a:cubicBezTo>
                    <a:cubicBezTo>
                      <a:pt x="205" y="19"/>
                      <a:pt x="206" y="19"/>
                      <a:pt x="207" y="19"/>
                    </a:cubicBezTo>
                    <a:cubicBezTo>
                      <a:pt x="208" y="20"/>
                      <a:pt x="209" y="20"/>
                      <a:pt x="211" y="21"/>
                    </a:cubicBezTo>
                    <a:cubicBezTo>
                      <a:pt x="212" y="21"/>
                      <a:pt x="213" y="22"/>
                      <a:pt x="214" y="22"/>
                    </a:cubicBezTo>
                    <a:cubicBezTo>
                      <a:pt x="215" y="23"/>
                      <a:pt x="216" y="24"/>
                      <a:pt x="216" y="24"/>
                    </a:cubicBezTo>
                    <a:cubicBezTo>
                      <a:pt x="217" y="25"/>
                      <a:pt x="218" y="26"/>
                      <a:pt x="219" y="27"/>
                    </a:cubicBezTo>
                    <a:cubicBezTo>
                      <a:pt x="219" y="28"/>
                      <a:pt x="220" y="29"/>
                      <a:pt x="220" y="30"/>
                    </a:cubicBezTo>
                    <a:cubicBezTo>
                      <a:pt x="221" y="31"/>
                      <a:pt x="221" y="32"/>
                      <a:pt x="222" y="33"/>
                    </a:cubicBezTo>
                    <a:cubicBezTo>
                      <a:pt x="222" y="34"/>
                      <a:pt x="222" y="36"/>
                      <a:pt x="222" y="37"/>
                    </a:cubicBezTo>
                    <a:cubicBezTo>
                      <a:pt x="223" y="38"/>
                      <a:pt x="223" y="39"/>
                      <a:pt x="223" y="40"/>
                    </a:cubicBezTo>
                    <a:cubicBezTo>
                      <a:pt x="223" y="43"/>
                      <a:pt x="223" y="43"/>
                      <a:pt x="223" y="43"/>
                    </a:cubicBezTo>
                    <a:cubicBezTo>
                      <a:pt x="219" y="39"/>
                      <a:pt x="219" y="39"/>
                      <a:pt x="219" y="39"/>
                    </a:cubicBezTo>
                    <a:cubicBezTo>
                      <a:pt x="221" y="39"/>
                      <a:pt x="223" y="39"/>
                      <a:pt x="226" y="39"/>
                    </a:cubicBezTo>
                    <a:cubicBezTo>
                      <a:pt x="228" y="39"/>
                      <a:pt x="230" y="38"/>
                      <a:pt x="232" y="38"/>
                    </a:cubicBezTo>
                    <a:cubicBezTo>
                      <a:pt x="236" y="38"/>
                      <a:pt x="236" y="38"/>
                      <a:pt x="236" y="38"/>
                    </a:cubicBezTo>
                    <a:cubicBezTo>
                      <a:pt x="238" y="38"/>
                      <a:pt x="239" y="39"/>
                      <a:pt x="240" y="39"/>
                    </a:cubicBezTo>
                    <a:cubicBezTo>
                      <a:pt x="244" y="40"/>
                      <a:pt x="244" y="40"/>
                      <a:pt x="244" y="40"/>
                    </a:cubicBezTo>
                    <a:cubicBezTo>
                      <a:pt x="248" y="42"/>
                      <a:pt x="248" y="42"/>
                      <a:pt x="248" y="42"/>
                    </a:cubicBezTo>
                    <a:cubicBezTo>
                      <a:pt x="248" y="42"/>
                      <a:pt x="248" y="42"/>
                      <a:pt x="248" y="42"/>
                    </a:cubicBezTo>
                    <a:cubicBezTo>
                      <a:pt x="248" y="42"/>
                      <a:pt x="248" y="42"/>
                      <a:pt x="248" y="42"/>
                    </a:cubicBezTo>
                    <a:cubicBezTo>
                      <a:pt x="248" y="42"/>
                      <a:pt x="248" y="42"/>
                      <a:pt x="248" y="42"/>
                    </a:cubicBezTo>
                    <a:cubicBezTo>
                      <a:pt x="248" y="42"/>
                      <a:pt x="248" y="42"/>
                      <a:pt x="248" y="42"/>
                    </a:cubicBezTo>
                    <a:cubicBezTo>
                      <a:pt x="248" y="42"/>
                      <a:pt x="248" y="42"/>
                      <a:pt x="248" y="42"/>
                    </a:cubicBezTo>
                    <a:cubicBezTo>
                      <a:pt x="249" y="42"/>
                      <a:pt x="249" y="42"/>
                      <a:pt x="249" y="42"/>
                    </a:cubicBezTo>
                    <a:cubicBezTo>
                      <a:pt x="249" y="43"/>
                      <a:pt x="249" y="43"/>
                      <a:pt x="249" y="43"/>
                    </a:cubicBezTo>
                    <a:cubicBezTo>
                      <a:pt x="251" y="44"/>
                      <a:pt x="251" y="44"/>
                      <a:pt x="251" y="44"/>
                    </a:cubicBezTo>
                    <a:cubicBezTo>
                      <a:pt x="252" y="44"/>
                      <a:pt x="253" y="46"/>
                      <a:pt x="254" y="47"/>
                    </a:cubicBezTo>
                    <a:cubicBezTo>
                      <a:pt x="255" y="48"/>
                      <a:pt x="255" y="49"/>
                      <a:pt x="256" y="50"/>
                    </a:cubicBezTo>
                    <a:cubicBezTo>
                      <a:pt x="257" y="51"/>
                      <a:pt x="258" y="52"/>
                      <a:pt x="258" y="53"/>
                    </a:cubicBezTo>
                    <a:cubicBezTo>
                      <a:pt x="260" y="55"/>
                      <a:pt x="261" y="57"/>
                      <a:pt x="261" y="60"/>
                    </a:cubicBezTo>
                    <a:cubicBezTo>
                      <a:pt x="263" y="63"/>
                      <a:pt x="263" y="63"/>
                      <a:pt x="263" y="63"/>
                    </a:cubicBezTo>
                    <a:cubicBezTo>
                      <a:pt x="263" y="67"/>
                      <a:pt x="263" y="67"/>
                      <a:pt x="263" y="67"/>
                    </a:cubicBezTo>
                    <a:cubicBezTo>
                      <a:pt x="263" y="68"/>
                      <a:pt x="263" y="70"/>
                      <a:pt x="263" y="71"/>
                    </a:cubicBezTo>
                    <a:cubicBezTo>
                      <a:pt x="263" y="72"/>
                      <a:pt x="263" y="72"/>
                      <a:pt x="263" y="72"/>
                    </a:cubicBezTo>
                    <a:cubicBezTo>
                      <a:pt x="263" y="72"/>
                      <a:pt x="263" y="72"/>
                      <a:pt x="263" y="72"/>
                    </a:cubicBezTo>
                    <a:cubicBezTo>
                      <a:pt x="263" y="73"/>
                      <a:pt x="263" y="73"/>
                      <a:pt x="263" y="73"/>
                    </a:cubicBezTo>
                    <a:cubicBezTo>
                      <a:pt x="263" y="73"/>
                      <a:pt x="263" y="73"/>
                      <a:pt x="263" y="73"/>
                    </a:cubicBezTo>
                    <a:cubicBezTo>
                      <a:pt x="263" y="73"/>
                      <a:pt x="263" y="73"/>
                      <a:pt x="263" y="73"/>
                    </a:cubicBezTo>
                    <a:cubicBezTo>
                      <a:pt x="263" y="73"/>
                      <a:pt x="263" y="73"/>
                      <a:pt x="263" y="73"/>
                    </a:cubicBezTo>
                    <a:cubicBezTo>
                      <a:pt x="263" y="75"/>
                      <a:pt x="263" y="75"/>
                      <a:pt x="263" y="75"/>
                    </a:cubicBezTo>
                    <a:cubicBezTo>
                      <a:pt x="263" y="76"/>
                      <a:pt x="262" y="78"/>
                      <a:pt x="262" y="79"/>
                    </a:cubicBezTo>
                    <a:cubicBezTo>
                      <a:pt x="261" y="80"/>
                      <a:pt x="261" y="81"/>
                      <a:pt x="260" y="83"/>
                    </a:cubicBezTo>
                    <a:cubicBezTo>
                      <a:pt x="260" y="84"/>
                      <a:pt x="259" y="85"/>
                      <a:pt x="258" y="86"/>
                    </a:cubicBezTo>
                    <a:cubicBezTo>
                      <a:pt x="257" y="87"/>
                      <a:pt x="256" y="88"/>
                      <a:pt x="255" y="89"/>
                    </a:cubicBezTo>
                    <a:cubicBezTo>
                      <a:pt x="254" y="90"/>
                      <a:pt x="253" y="91"/>
                      <a:pt x="252" y="91"/>
                    </a:cubicBezTo>
                    <a:cubicBezTo>
                      <a:pt x="251" y="92"/>
                      <a:pt x="250" y="93"/>
                      <a:pt x="249" y="94"/>
                    </a:cubicBezTo>
                    <a:cubicBezTo>
                      <a:pt x="248" y="94"/>
                      <a:pt x="247" y="95"/>
                      <a:pt x="246" y="95"/>
                    </a:cubicBezTo>
                    <a:cubicBezTo>
                      <a:pt x="244" y="96"/>
                      <a:pt x="244" y="96"/>
                      <a:pt x="244" y="96"/>
                    </a:cubicBezTo>
                    <a:cubicBezTo>
                      <a:pt x="244" y="96"/>
                      <a:pt x="244" y="96"/>
                      <a:pt x="244" y="96"/>
                    </a:cubicBezTo>
                    <a:cubicBezTo>
                      <a:pt x="243" y="96"/>
                      <a:pt x="243" y="96"/>
                      <a:pt x="243" y="96"/>
                    </a:cubicBezTo>
                    <a:cubicBezTo>
                      <a:pt x="243" y="96"/>
                      <a:pt x="243" y="96"/>
                      <a:pt x="243" y="96"/>
                    </a:cubicBezTo>
                    <a:cubicBezTo>
                      <a:pt x="243" y="96"/>
                      <a:pt x="243" y="96"/>
                      <a:pt x="243" y="96"/>
                    </a:cubicBezTo>
                    <a:cubicBezTo>
                      <a:pt x="242" y="97"/>
                      <a:pt x="242" y="97"/>
                      <a:pt x="242" y="97"/>
                    </a:cubicBezTo>
                    <a:cubicBezTo>
                      <a:pt x="240" y="97"/>
                      <a:pt x="240" y="97"/>
                      <a:pt x="240" y="97"/>
                    </a:cubicBezTo>
                    <a:cubicBezTo>
                      <a:pt x="239" y="97"/>
                      <a:pt x="239" y="97"/>
                      <a:pt x="238" y="97"/>
                    </a:cubicBezTo>
                    <a:cubicBezTo>
                      <a:pt x="236" y="97"/>
                      <a:pt x="235" y="97"/>
                      <a:pt x="234" y="97"/>
                    </a:cubicBezTo>
                    <a:cubicBezTo>
                      <a:pt x="231" y="96"/>
                      <a:pt x="228" y="96"/>
                      <a:pt x="226" y="95"/>
                    </a:cubicBezTo>
                    <a:cubicBezTo>
                      <a:pt x="224" y="94"/>
                      <a:pt x="222" y="93"/>
                      <a:pt x="220" y="92"/>
                    </a:cubicBezTo>
                    <a:cubicBezTo>
                      <a:pt x="225" y="89"/>
                      <a:pt x="225" y="89"/>
                      <a:pt x="225" y="89"/>
                    </a:cubicBezTo>
                    <a:cubicBezTo>
                      <a:pt x="225" y="94"/>
                      <a:pt x="225" y="94"/>
                      <a:pt x="225" y="94"/>
                    </a:cubicBezTo>
                    <a:cubicBezTo>
                      <a:pt x="225" y="95"/>
                      <a:pt x="225" y="96"/>
                      <a:pt x="224" y="97"/>
                    </a:cubicBezTo>
                    <a:cubicBezTo>
                      <a:pt x="224" y="98"/>
                      <a:pt x="224" y="99"/>
                      <a:pt x="224" y="100"/>
                    </a:cubicBezTo>
                    <a:cubicBezTo>
                      <a:pt x="224" y="101"/>
                      <a:pt x="223" y="103"/>
                      <a:pt x="223" y="104"/>
                    </a:cubicBezTo>
                    <a:cubicBezTo>
                      <a:pt x="222" y="105"/>
                      <a:pt x="222" y="106"/>
                      <a:pt x="221" y="106"/>
                    </a:cubicBezTo>
                    <a:cubicBezTo>
                      <a:pt x="220" y="107"/>
                      <a:pt x="220" y="108"/>
                      <a:pt x="219" y="109"/>
                    </a:cubicBezTo>
                    <a:cubicBezTo>
                      <a:pt x="218" y="110"/>
                      <a:pt x="217" y="110"/>
                      <a:pt x="216" y="111"/>
                    </a:cubicBezTo>
                    <a:cubicBezTo>
                      <a:pt x="215" y="112"/>
                      <a:pt x="215" y="112"/>
                      <a:pt x="215" y="112"/>
                    </a:cubicBezTo>
                    <a:cubicBezTo>
                      <a:pt x="214" y="112"/>
                      <a:pt x="214" y="112"/>
                      <a:pt x="214" y="112"/>
                    </a:cubicBezTo>
                    <a:cubicBezTo>
                      <a:pt x="214" y="112"/>
                      <a:pt x="214" y="112"/>
                      <a:pt x="214" y="112"/>
                    </a:cubicBezTo>
                    <a:cubicBezTo>
                      <a:pt x="214" y="112"/>
                      <a:pt x="214" y="112"/>
                      <a:pt x="214" y="112"/>
                    </a:cubicBezTo>
                    <a:cubicBezTo>
                      <a:pt x="214" y="112"/>
                      <a:pt x="214" y="112"/>
                      <a:pt x="214" y="112"/>
                    </a:cubicBezTo>
                    <a:cubicBezTo>
                      <a:pt x="213" y="113"/>
                      <a:pt x="213" y="113"/>
                      <a:pt x="213" y="113"/>
                    </a:cubicBezTo>
                    <a:cubicBezTo>
                      <a:pt x="212" y="113"/>
                      <a:pt x="212" y="113"/>
                      <a:pt x="210" y="114"/>
                    </a:cubicBezTo>
                    <a:cubicBezTo>
                      <a:pt x="209" y="114"/>
                      <a:pt x="208" y="114"/>
                      <a:pt x="207" y="114"/>
                    </a:cubicBezTo>
                    <a:cubicBezTo>
                      <a:pt x="206" y="114"/>
                      <a:pt x="205" y="114"/>
                      <a:pt x="204" y="114"/>
                    </a:cubicBezTo>
                    <a:cubicBezTo>
                      <a:pt x="203" y="114"/>
                      <a:pt x="202" y="114"/>
                      <a:pt x="201" y="113"/>
                    </a:cubicBezTo>
                    <a:cubicBezTo>
                      <a:pt x="200" y="113"/>
                      <a:pt x="199" y="113"/>
                      <a:pt x="198" y="112"/>
                    </a:cubicBezTo>
                    <a:cubicBezTo>
                      <a:pt x="196" y="111"/>
                      <a:pt x="194" y="110"/>
                      <a:pt x="193" y="109"/>
                    </a:cubicBezTo>
                    <a:cubicBezTo>
                      <a:pt x="197" y="107"/>
                      <a:pt x="197" y="107"/>
                      <a:pt x="197" y="107"/>
                    </a:cubicBezTo>
                    <a:cubicBezTo>
                      <a:pt x="196" y="110"/>
                      <a:pt x="196" y="110"/>
                      <a:pt x="196" y="110"/>
                    </a:cubicBezTo>
                    <a:cubicBezTo>
                      <a:pt x="196" y="111"/>
                      <a:pt x="196" y="112"/>
                      <a:pt x="195" y="113"/>
                    </a:cubicBezTo>
                    <a:cubicBezTo>
                      <a:pt x="195" y="114"/>
                      <a:pt x="194" y="115"/>
                      <a:pt x="193" y="116"/>
                    </a:cubicBezTo>
                    <a:cubicBezTo>
                      <a:pt x="192" y="117"/>
                      <a:pt x="191" y="118"/>
                      <a:pt x="190" y="119"/>
                    </a:cubicBezTo>
                    <a:cubicBezTo>
                      <a:pt x="189" y="119"/>
                      <a:pt x="188" y="120"/>
                      <a:pt x="187" y="120"/>
                    </a:cubicBezTo>
                    <a:cubicBezTo>
                      <a:pt x="186" y="120"/>
                      <a:pt x="185" y="120"/>
                      <a:pt x="184" y="120"/>
                    </a:cubicBezTo>
                    <a:cubicBezTo>
                      <a:pt x="183" y="120"/>
                      <a:pt x="182" y="121"/>
                      <a:pt x="181" y="120"/>
                    </a:cubicBezTo>
                    <a:cubicBezTo>
                      <a:pt x="180" y="120"/>
                      <a:pt x="179" y="120"/>
                      <a:pt x="178" y="120"/>
                    </a:cubicBezTo>
                    <a:cubicBezTo>
                      <a:pt x="177" y="120"/>
                      <a:pt x="176" y="120"/>
                      <a:pt x="175" y="119"/>
                    </a:cubicBezTo>
                    <a:cubicBezTo>
                      <a:pt x="174" y="119"/>
                      <a:pt x="173" y="119"/>
                      <a:pt x="172" y="119"/>
                    </a:cubicBezTo>
                    <a:cubicBezTo>
                      <a:pt x="170" y="118"/>
                      <a:pt x="168" y="117"/>
                      <a:pt x="166" y="116"/>
                    </a:cubicBezTo>
                    <a:cubicBezTo>
                      <a:pt x="164" y="115"/>
                      <a:pt x="163" y="114"/>
                      <a:pt x="161" y="113"/>
                    </a:cubicBezTo>
                    <a:cubicBezTo>
                      <a:pt x="159" y="111"/>
                      <a:pt x="158" y="110"/>
                      <a:pt x="157" y="108"/>
                    </a:cubicBezTo>
                    <a:cubicBezTo>
                      <a:pt x="157" y="108"/>
                      <a:pt x="157" y="108"/>
                      <a:pt x="157" y="108"/>
                    </a:cubicBezTo>
                    <a:cubicBezTo>
                      <a:pt x="158" y="108"/>
                      <a:pt x="158" y="108"/>
                      <a:pt x="158" y="108"/>
                    </a:cubicBezTo>
                    <a:cubicBezTo>
                      <a:pt x="158" y="108"/>
                      <a:pt x="158" y="108"/>
                      <a:pt x="158" y="108"/>
                    </a:cubicBezTo>
                    <a:cubicBezTo>
                      <a:pt x="159" y="109"/>
                      <a:pt x="160" y="110"/>
                      <a:pt x="162" y="111"/>
                    </a:cubicBezTo>
                    <a:cubicBezTo>
                      <a:pt x="164" y="113"/>
                      <a:pt x="165" y="113"/>
                      <a:pt x="167" y="114"/>
                    </a:cubicBezTo>
                    <a:cubicBezTo>
                      <a:pt x="169" y="115"/>
                      <a:pt x="171" y="115"/>
                      <a:pt x="172" y="116"/>
                    </a:cubicBezTo>
                    <a:cubicBezTo>
                      <a:pt x="173" y="116"/>
                      <a:pt x="174" y="116"/>
                      <a:pt x="175" y="117"/>
                    </a:cubicBezTo>
                    <a:cubicBezTo>
                      <a:pt x="176" y="117"/>
                      <a:pt x="177" y="117"/>
                      <a:pt x="178" y="117"/>
                    </a:cubicBezTo>
                    <a:cubicBezTo>
                      <a:pt x="179" y="117"/>
                      <a:pt x="180" y="117"/>
                      <a:pt x="181" y="117"/>
                    </a:cubicBezTo>
                    <a:cubicBezTo>
                      <a:pt x="182" y="117"/>
                      <a:pt x="182" y="117"/>
                      <a:pt x="183" y="117"/>
                    </a:cubicBezTo>
                    <a:cubicBezTo>
                      <a:pt x="184" y="117"/>
                      <a:pt x="185" y="116"/>
                      <a:pt x="186" y="116"/>
                    </a:cubicBezTo>
                    <a:cubicBezTo>
                      <a:pt x="187" y="116"/>
                      <a:pt x="187" y="115"/>
                      <a:pt x="188" y="115"/>
                    </a:cubicBezTo>
                    <a:cubicBezTo>
                      <a:pt x="189" y="115"/>
                      <a:pt x="189" y="114"/>
                      <a:pt x="190" y="113"/>
                    </a:cubicBezTo>
                    <a:cubicBezTo>
                      <a:pt x="190" y="113"/>
                      <a:pt x="191" y="112"/>
                      <a:pt x="191" y="111"/>
                    </a:cubicBezTo>
                    <a:cubicBezTo>
                      <a:pt x="191" y="111"/>
                      <a:pt x="192" y="110"/>
                      <a:pt x="192" y="109"/>
                    </a:cubicBezTo>
                    <a:cubicBezTo>
                      <a:pt x="192" y="107"/>
                      <a:pt x="192" y="107"/>
                      <a:pt x="192" y="107"/>
                    </a:cubicBezTo>
                    <a:cubicBezTo>
                      <a:pt x="192" y="105"/>
                      <a:pt x="193" y="104"/>
                      <a:pt x="195" y="104"/>
                    </a:cubicBezTo>
                    <a:cubicBezTo>
                      <a:pt x="195" y="104"/>
                      <a:pt x="195" y="105"/>
                      <a:pt x="196" y="105"/>
                    </a:cubicBezTo>
                    <a:cubicBezTo>
                      <a:pt x="197" y="106"/>
                      <a:pt x="199" y="107"/>
                      <a:pt x="200" y="107"/>
                    </a:cubicBezTo>
                    <a:cubicBezTo>
                      <a:pt x="201" y="107"/>
                      <a:pt x="201" y="108"/>
                      <a:pt x="202" y="108"/>
                    </a:cubicBezTo>
                    <a:cubicBezTo>
                      <a:pt x="203" y="108"/>
                      <a:pt x="204" y="108"/>
                      <a:pt x="204" y="108"/>
                    </a:cubicBezTo>
                    <a:cubicBezTo>
                      <a:pt x="205" y="108"/>
                      <a:pt x="206" y="108"/>
                      <a:pt x="207" y="108"/>
                    </a:cubicBezTo>
                    <a:cubicBezTo>
                      <a:pt x="207" y="108"/>
                      <a:pt x="208" y="108"/>
                      <a:pt x="208" y="108"/>
                    </a:cubicBezTo>
                    <a:cubicBezTo>
                      <a:pt x="209" y="108"/>
                      <a:pt x="210" y="107"/>
                      <a:pt x="211" y="107"/>
                    </a:cubicBezTo>
                    <a:cubicBezTo>
                      <a:pt x="211" y="107"/>
                      <a:pt x="211" y="107"/>
                      <a:pt x="211" y="107"/>
                    </a:cubicBezTo>
                    <a:cubicBezTo>
                      <a:pt x="211" y="107"/>
                      <a:pt x="211" y="107"/>
                      <a:pt x="211" y="107"/>
                    </a:cubicBezTo>
                    <a:cubicBezTo>
                      <a:pt x="211" y="107"/>
                      <a:pt x="211" y="107"/>
                      <a:pt x="211" y="107"/>
                    </a:cubicBezTo>
                    <a:cubicBezTo>
                      <a:pt x="211" y="107"/>
                      <a:pt x="211" y="107"/>
                      <a:pt x="211" y="107"/>
                    </a:cubicBezTo>
                    <a:cubicBezTo>
                      <a:pt x="211" y="107"/>
                      <a:pt x="211" y="107"/>
                      <a:pt x="211" y="107"/>
                    </a:cubicBezTo>
                    <a:cubicBezTo>
                      <a:pt x="211" y="107"/>
                      <a:pt x="211" y="107"/>
                      <a:pt x="211" y="107"/>
                    </a:cubicBezTo>
                    <a:cubicBezTo>
                      <a:pt x="211" y="106"/>
                      <a:pt x="211" y="106"/>
                      <a:pt x="211" y="106"/>
                    </a:cubicBezTo>
                    <a:cubicBezTo>
                      <a:pt x="212" y="106"/>
                      <a:pt x="212" y="106"/>
                      <a:pt x="212" y="106"/>
                    </a:cubicBezTo>
                    <a:cubicBezTo>
                      <a:pt x="213" y="106"/>
                      <a:pt x="213" y="106"/>
                      <a:pt x="213" y="106"/>
                    </a:cubicBezTo>
                    <a:cubicBezTo>
                      <a:pt x="213" y="105"/>
                      <a:pt x="214" y="105"/>
                      <a:pt x="214" y="104"/>
                    </a:cubicBezTo>
                    <a:cubicBezTo>
                      <a:pt x="215" y="104"/>
                      <a:pt x="215" y="103"/>
                      <a:pt x="216" y="103"/>
                    </a:cubicBezTo>
                    <a:cubicBezTo>
                      <a:pt x="216" y="102"/>
                      <a:pt x="216" y="102"/>
                      <a:pt x="216" y="101"/>
                    </a:cubicBezTo>
                    <a:cubicBezTo>
                      <a:pt x="217" y="100"/>
                      <a:pt x="217" y="100"/>
                      <a:pt x="217" y="99"/>
                    </a:cubicBezTo>
                    <a:cubicBezTo>
                      <a:pt x="217" y="98"/>
                      <a:pt x="217" y="97"/>
                      <a:pt x="217" y="96"/>
                    </a:cubicBezTo>
                    <a:cubicBezTo>
                      <a:pt x="217" y="96"/>
                      <a:pt x="218" y="95"/>
                      <a:pt x="218" y="94"/>
                    </a:cubicBezTo>
                    <a:cubicBezTo>
                      <a:pt x="218" y="89"/>
                      <a:pt x="218" y="89"/>
                      <a:pt x="218" y="89"/>
                    </a:cubicBezTo>
                    <a:cubicBezTo>
                      <a:pt x="218" y="87"/>
                      <a:pt x="220" y="85"/>
                      <a:pt x="222" y="85"/>
                    </a:cubicBezTo>
                    <a:cubicBezTo>
                      <a:pt x="222" y="85"/>
                      <a:pt x="222" y="85"/>
                      <a:pt x="222" y="85"/>
                    </a:cubicBezTo>
                    <a:cubicBezTo>
                      <a:pt x="223" y="85"/>
                      <a:pt x="223" y="85"/>
                      <a:pt x="223" y="85"/>
                    </a:cubicBezTo>
                    <a:cubicBezTo>
                      <a:pt x="225" y="86"/>
                      <a:pt x="227" y="87"/>
                      <a:pt x="229" y="88"/>
                    </a:cubicBezTo>
                    <a:cubicBezTo>
                      <a:pt x="231" y="88"/>
                      <a:pt x="233" y="89"/>
                      <a:pt x="235" y="89"/>
                    </a:cubicBezTo>
                    <a:cubicBezTo>
                      <a:pt x="236" y="89"/>
                      <a:pt x="237" y="89"/>
                      <a:pt x="237" y="89"/>
                    </a:cubicBezTo>
                    <a:cubicBezTo>
                      <a:pt x="238" y="89"/>
                      <a:pt x="238" y="89"/>
                      <a:pt x="238" y="89"/>
                    </a:cubicBezTo>
                    <a:cubicBezTo>
                      <a:pt x="240" y="89"/>
                      <a:pt x="240" y="89"/>
                      <a:pt x="240" y="89"/>
                    </a:cubicBezTo>
                    <a:cubicBezTo>
                      <a:pt x="241" y="89"/>
                      <a:pt x="241" y="89"/>
                      <a:pt x="241" y="89"/>
                    </a:cubicBezTo>
                    <a:cubicBezTo>
                      <a:pt x="241" y="88"/>
                      <a:pt x="241" y="88"/>
                      <a:pt x="241" y="88"/>
                    </a:cubicBezTo>
                    <a:cubicBezTo>
                      <a:pt x="241" y="88"/>
                      <a:pt x="241" y="88"/>
                      <a:pt x="241" y="88"/>
                    </a:cubicBezTo>
                    <a:cubicBezTo>
                      <a:pt x="241" y="88"/>
                      <a:pt x="241" y="88"/>
                      <a:pt x="241" y="88"/>
                    </a:cubicBezTo>
                    <a:cubicBezTo>
                      <a:pt x="241" y="88"/>
                      <a:pt x="241" y="88"/>
                      <a:pt x="241" y="88"/>
                    </a:cubicBezTo>
                    <a:cubicBezTo>
                      <a:pt x="241" y="88"/>
                      <a:pt x="241" y="88"/>
                      <a:pt x="241" y="88"/>
                    </a:cubicBezTo>
                    <a:cubicBezTo>
                      <a:pt x="241" y="88"/>
                      <a:pt x="241" y="88"/>
                      <a:pt x="241" y="88"/>
                    </a:cubicBezTo>
                    <a:cubicBezTo>
                      <a:pt x="242" y="88"/>
                      <a:pt x="242" y="88"/>
                      <a:pt x="242" y="88"/>
                    </a:cubicBezTo>
                    <a:cubicBezTo>
                      <a:pt x="243" y="88"/>
                      <a:pt x="244" y="87"/>
                      <a:pt x="245" y="87"/>
                    </a:cubicBezTo>
                    <a:cubicBezTo>
                      <a:pt x="246" y="86"/>
                      <a:pt x="247" y="85"/>
                      <a:pt x="247" y="85"/>
                    </a:cubicBezTo>
                    <a:cubicBezTo>
                      <a:pt x="248" y="84"/>
                      <a:pt x="249" y="84"/>
                      <a:pt x="249" y="83"/>
                    </a:cubicBezTo>
                    <a:cubicBezTo>
                      <a:pt x="250" y="82"/>
                      <a:pt x="251" y="82"/>
                      <a:pt x="251" y="81"/>
                    </a:cubicBezTo>
                    <a:cubicBezTo>
                      <a:pt x="252" y="80"/>
                      <a:pt x="252" y="79"/>
                      <a:pt x="253" y="78"/>
                    </a:cubicBezTo>
                    <a:cubicBezTo>
                      <a:pt x="253" y="78"/>
                      <a:pt x="254" y="77"/>
                      <a:pt x="254" y="76"/>
                    </a:cubicBezTo>
                    <a:cubicBezTo>
                      <a:pt x="254" y="75"/>
                      <a:pt x="254" y="75"/>
                      <a:pt x="254" y="75"/>
                    </a:cubicBezTo>
                    <a:cubicBezTo>
                      <a:pt x="254" y="75"/>
                      <a:pt x="255" y="74"/>
                      <a:pt x="255" y="74"/>
                    </a:cubicBezTo>
                    <a:cubicBezTo>
                      <a:pt x="255" y="72"/>
                      <a:pt x="255" y="72"/>
                      <a:pt x="255" y="72"/>
                    </a:cubicBezTo>
                    <a:cubicBezTo>
                      <a:pt x="255" y="72"/>
                      <a:pt x="255" y="72"/>
                      <a:pt x="255" y="72"/>
                    </a:cubicBezTo>
                    <a:cubicBezTo>
                      <a:pt x="255" y="71"/>
                      <a:pt x="255" y="71"/>
                      <a:pt x="255" y="71"/>
                    </a:cubicBezTo>
                    <a:cubicBezTo>
                      <a:pt x="255" y="71"/>
                      <a:pt x="255" y="71"/>
                      <a:pt x="255" y="71"/>
                    </a:cubicBezTo>
                    <a:cubicBezTo>
                      <a:pt x="255" y="71"/>
                      <a:pt x="255" y="71"/>
                      <a:pt x="255" y="71"/>
                    </a:cubicBezTo>
                    <a:cubicBezTo>
                      <a:pt x="255" y="71"/>
                      <a:pt x="255" y="72"/>
                      <a:pt x="255" y="72"/>
                    </a:cubicBezTo>
                    <a:cubicBezTo>
                      <a:pt x="255" y="72"/>
                      <a:pt x="255" y="72"/>
                      <a:pt x="255" y="72"/>
                    </a:cubicBezTo>
                    <a:cubicBezTo>
                      <a:pt x="255" y="71"/>
                      <a:pt x="255" y="71"/>
                      <a:pt x="255" y="71"/>
                    </a:cubicBezTo>
                    <a:cubicBezTo>
                      <a:pt x="255" y="70"/>
                      <a:pt x="255" y="69"/>
                      <a:pt x="255" y="68"/>
                    </a:cubicBezTo>
                    <a:cubicBezTo>
                      <a:pt x="254" y="65"/>
                      <a:pt x="254" y="65"/>
                      <a:pt x="254" y="65"/>
                    </a:cubicBezTo>
                    <a:cubicBezTo>
                      <a:pt x="253" y="62"/>
                      <a:pt x="253" y="62"/>
                      <a:pt x="253" y="62"/>
                    </a:cubicBezTo>
                    <a:cubicBezTo>
                      <a:pt x="253" y="61"/>
                      <a:pt x="252" y="59"/>
                      <a:pt x="251" y="57"/>
                    </a:cubicBezTo>
                    <a:cubicBezTo>
                      <a:pt x="251" y="56"/>
                      <a:pt x="250" y="55"/>
                      <a:pt x="249" y="55"/>
                    </a:cubicBezTo>
                    <a:cubicBezTo>
                      <a:pt x="249" y="54"/>
                      <a:pt x="248" y="53"/>
                      <a:pt x="248" y="52"/>
                    </a:cubicBezTo>
                    <a:cubicBezTo>
                      <a:pt x="247" y="52"/>
                      <a:pt x="247" y="51"/>
                      <a:pt x="246" y="51"/>
                    </a:cubicBezTo>
                    <a:cubicBezTo>
                      <a:pt x="244" y="50"/>
                      <a:pt x="244" y="50"/>
                      <a:pt x="244" y="50"/>
                    </a:cubicBezTo>
                    <a:cubicBezTo>
                      <a:pt x="244" y="49"/>
                      <a:pt x="244" y="49"/>
                      <a:pt x="244" y="49"/>
                    </a:cubicBezTo>
                    <a:cubicBezTo>
                      <a:pt x="243" y="49"/>
                      <a:pt x="243" y="49"/>
                      <a:pt x="243" y="49"/>
                    </a:cubicBezTo>
                    <a:cubicBezTo>
                      <a:pt x="244" y="49"/>
                      <a:pt x="244" y="49"/>
                      <a:pt x="244" y="49"/>
                    </a:cubicBezTo>
                    <a:cubicBezTo>
                      <a:pt x="244" y="49"/>
                      <a:pt x="244" y="49"/>
                      <a:pt x="244" y="49"/>
                    </a:cubicBezTo>
                    <a:cubicBezTo>
                      <a:pt x="244" y="49"/>
                      <a:pt x="244" y="49"/>
                      <a:pt x="244" y="49"/>
                    </a:cubicBezTo>
                    <a:cubicBezTo>
                      <a:pt x="244" y="49"/>
                      <a:pt x="244" y="49"/>
                      <a:pt x="244" y="49"/>
                    </a:cubicBezTo>
                    <a:cubicBezTo>
                      <a:pt x="243" y="49"/>
                      <a:pt x="243" y="49"/>
                      <a:pt x="243" y="49"/>
                    </a:cubicBezTo>
                    <a:cubicBezTo>
                      <a:pt x="241" y="47"/>
                      <a:pt x="241" y="47"/>
                      <a:pt x="241" y="47"/>
                    </a:cubicBezTo>
                    <a:cubicBezTo>
                      <a:pt x="238" y="47"/>
                      <a:pt x="238" y="47"/>
                      <a:pt x="238" y="47"/>
                    </a:cubicBezTo>
                    <a:cubicBezTo>
                      <a:pt x="236" y="46"/>
                      <a:pt x="236" y="46"/>
                      <a:pt x="236" y="46"/>
                    </a:cubicBezTo>
                    <a:cubicBezTo>
                      <a:pt x="233" y="46"/>
                      <a:pt x="233" y="46"/>
                      <a:pt x="233" y="46"/>
                    </a:cubicBezTo>
                    <a:cubicBezTo>
                      <a:pt x="231" y="46"/>
                      <a:pt x="228" y="46"/>
                      <a:pt x="226" y="47"/>
                    </a:cubicBezTo>
                    <a:cubicBezTo>
                      <a:pt x="224" y="47"/>
                      <a:pt x="222" y="47"/>
                      <a:pt x="219" y="47"/>
                    </a:cubicBezTo>
                    <a:cubicBezTo>
                      <a:pt x="217" y="47"/>
                      <a:pt x="215" y="45"/>
                      <a:pt x="215" y="43"/>
                    </a:cubicBezTo>
                    <a:cubicBezTo>
                      <a:pt x="215" y="43"/>
                      <a:pt x="215" y="43"/>
                      <a:pt x="215" y="43"/>
                    </a:cubicBezTo>
                    <a:cubicBezTo>
                      <a:pt x="215" y="40"/>
                      <a:pt x="215" y="40"/>
                      <a:pt x="215" y="40"/>
                    </a:cubicBezTo>
                    <a:cubicBezTo>
                      <a:pt x="215" y="39"/>
                      <a:pt x="215" y="39"/>
                      <a:pt x="215" y="38"/>
                    </a:cubicBezTo>
                    <a:cubicBezTo>
                      <a:pt x="215" y="37"/>
                      <a:pt x="215" y="36"/>
                      <a:pt x="215" y="35"/>
                    </a:cubicBezTo>
                    <a:cubicBezTo>
                      <a:pt x="214" y="35"/>
                      <a:pt x="214" y="34"/>
                      <a:pt x="214" y="33"/>
                    </a:cubicBezTo>
                    <a:cubicBezTo>
                      <a:pt x="214" y="33"/>
                      <a:pt x="213" y="32"/>
                      <a:pt x="213" y="31"/>
                    </a:cubicBezTo>
                    <a:cubicBezTo>
                      <a:pt x="212" y="31"/>
                      <a:pt x="212" y="30"/>
                      <a:pt x="211" y="30"/>
                    </a:cubicBezTo>
                    <a:cubicBezTo>
                      <a:pt x="211" y="29"/>
                      <a:pt x="210" y="29"/>
                      <a:pt x="210" y="28"/>
                    </a:cubicBezTo>
                    <a:cubicBezTo>
                      <a:pt x="209" y="28"/>
                      <a:pt x="208" y="27"/>
                      <a:pt x="208" y="27"/>
                    </a:cubicBezTo>
                    <a:cubicBezTo>
                      <a:pt x="207" y="27"/>
                      <a:pt x="206" y="26"/>
                      <a:pt x="206" y="26"/>
                    </a:cubicBezTo>
                    <a:cubicBezTo>
                      <a:pt x="205" y="26"/>
                      <a:pt x="204" y="26"/>
                      <a:pt x="203" y="26"/>
                    </a:cubicBezTo>
                    <a:cubicBezTo>
                      <a:pt x="202" y="25"/>
                      <a:pt x="200" y="25"/>
                      <a:pt x="198" y="25"/>
                    </a:cubicBezTo>
                    <a:cubicBezTo>
                      <a:pt x="196" y="26"/>
                      <a:pt x="195" y="26"/>
                      <a:pt x="193" y="26"/>
                    </a:cubicBezTo>
                    <a:cubicBezTo>
                      <a:pt x="191" y="27"/>
                      <a:pt x="190" y="27"/>
                      <a:pt x="188" y="28"/>
                    </a:cubicBezTo>
                    <a:cubicBezTo>
                      <a:pt x="188" y="28"/>
                      <a:pt x="188" y="28"/>
                      <a:pt x="188" y="28"/>
                    </a:cubicBezTo>
                    <a:cubicBezTo>
                      <a:pt x="186" y="29"/>
                      <a:pt x="185" y="28"/>
                      <a:pt x="184" y="26"/>
                    </a:cubicBezTo>
                    <a:cubicBezTo>
                      <a:pt x="184" y="26"/>
                      <a:pt x="184" y="25"/>
                      <a:pt x="184" y="25"/>
                    </a:cubicBezTo>
                    <a:cubicBezTo>
                      <a:pt x="184" y="23"/>
                      <a:pt x="184" y="23"/>
                      <a:pt x="184" y="23"/>
                    </a:cubicBezTo>
                    <a:cubicBezTo>
                      <a:pt x="184" y="22"/>
                      <a:pt x="184" y="21"/>
                      <a:pt x="184" y="20"/>
                    </a:cubicBezTo>
                    <a:cubicBezTo>
                      <a:pt x="184" y="20"/>
                      <a:pt x="183" y="19"/>
                      <a:pt x="183" y="18"/>
                    </a:cubicBezTo>
                    <a:cubicBezTo>
                      <a:pt x="183" y="18"/>
                      <a:pt x="182" y="17"/>
                      <a:pt x="182" y="16"/>
                    </a:cubicBezTo>
                    <a:cubicBezTo>
                      <a:pt x="182" y="16"/>
                      <a:pt x="181" y="15"/>
                      <a:pt x="180" y="15"/>
                    </a:cubicBezTo>
                    <a:cubicBezTo>
                      <a:pt x="180" y="14"/>
                      <a:pt x="179" y="14"/>
                      <a:pt x="179" y="13"/>
                    </a:cubicBezTo>
                    <a:cubicBezTo>
                      <a:pt x="178" y="13"/>
                      <a:pt x="177" y="12"/>
                      <a:pt x="177" y="12"/>
                    </a:cubicBezTo>
                    <a:cubicBezTo>
                      <a:pt x="174" y="11"/>
                      <a:pt x="174" y="11"/>
                      <a:pt x="174" y="11"/>
                    </a:cubicBezTo>
                    <a:cubicBezTo>
                      <a:pt x="172" y="11"/>
                      <a:pt x="172" y="11"/>
                      <a:pt x="172" y="11"/>
                    </a:cubicBezTo>
                    <a:cubicBezTo>
                      <a:pt x="170" y="10"/>
                      <a:pt x="170" y="10"/>
                      <a:pt x="170" y="10"/>
                    </a:cubicBezTo>
                    <a:cubicBezTo>
                      <a:pt x="167" y="11"/>
                      <a:pt x="167" y="11"/>
                      <a:pt x="167" y="11"/>
                    </a:cubicBezTo>
                    <a:cubicBezTo>
                      <a:pt x="165" y="11"/>
                      <a:pt x="165" y="11"/>
                      <a:pt x="165" y="11"/>
                    </a:cubicBezTo>
                    <a:cubicBezTo>
                      <a:pt x="162" y="12"/>
                      <a:pt x="162" y="12"/>
                      <a:pt x="162" y="12"/>
                    </a:cubicBezTo>
                    <a:cubicBezTo>
                      <a:pt x="160" y="13"/>
                      <a:pt x="160" y="13"/>
                      <a:pt x="160" y="13"/>
                    </a:cubicBezTo>
                    <a:cubicBezTo>
                      <a:pt x="158" y="14"/>
                      <a:pt x="158" y="14"/>
                      <a:pt x="158" y="14"/>
                    </a:cubicBezTo>
                    <a:cubicBezTo>
                      <a:pt x="156" y="16"/>
                      <a:pt x="156" y="16"/>
                      <a:pt x="156" y="16"/>
                    </a:cubicBezTo>
                    <a:cubicBezTo>
                      <a:pt x="156" y="16"/>
                      <a:pt x="156" y="16"/>
                      <a:pt x="156" y="16"/>
                    </a:cubicBezTo>
                    <a:cubicBezTo>
                      <a:pt x="156" y="17"/>
                      <a:pt x="155" y="17"/>
                      <a:pt x="154" y="16"/>
                    </a:cubicBezTo>
                    <a:cubicBezTo>
                      <a:pt x="154" y="16"/>
                      <a:pt x="154" y="16"/>
                      <a:pt x="154" y="16"/>
                    </a:cubicBezTo>
                    <a:cubicBezTo>
                      <a:pt x="152" y="12"/>
                      <a:pt x="152" y="12"/>
                      <a:pt x="152" y="12"/>
                    </a:cubicBezTo>
                    <a:cubicBezTo>
                      <a:pt x="152" y="11"/>
                      <a:pt x="151" y="10"/>
                      <a:pt x="151" y="9"/>
                    </a:cubicBezTo>
                    <a:cubicBezTo>
                      <a:pt x="150" y="8"/>
                      <a:pt x="149" y="7"/>
                      <a:pt x="148" y="6"/>
                    </a:cubicBezTo>
                    <a:cubicBezTo>
                      <a:pt x="148" y="6"/>
                      <a:pt x="146" y="5"/>
                      <a:pt x="146" y="4"/>
                    </a:cubicBezTo>
                    <a:cubicBezTo>
                      <a:pt x="144" y="4"/>
                      <a:pt x="143" y="4"/>
                      <a:pt x="142" y="3"/>
                    </a:cubicBezTo>
                    <a:cubicBezTo>
                      <a:pt x="141" y="3"/>
                      <a:pt x="140" y="3"/>
                      <a:pt x="139" y="3"/>
                    </a:cubicBezTo>
                    <a:cubicBezTo>
                      <a:pt x="137" y="3"/>
                      <a:pt x="136" y="3"/>
                      <a:pt x="135" y="3"/>
                    </a:cubicBezTo>
                    <a:cubicBezTo>
                      <a:pt x="134" y="4"/>
                      <a:pt x="132" y="4"/>
                      <a:pt x="131" y="4"/>
                    </a:cubicBezTo>
                    <a:cubicBezTo>
                      <a:pt x="130" y="5"/>
                      <a:pt x="129" y="5"/>
                      <a:pt x="128" y="6"/>
                    </a:cubicBezTo>
                    <a:cubicBezTo>
                      <a:pt x="127" y="6"/>
                      <a:pt x="125" y="7"/>
                      <a:pt x="124" y="7"/>
                    </a:cubicBezTo>
                    <a:cubicBezTo>
                      <a:pt x="123" y="8"/>
                      <a:pt x="122" y="9"/>
                      <a:pt x="121" y="9"/>
                    </a:cubicBezTo>
                    <a:cubicBezTo>
                      <a:pt x="118" y="12"/>
                      <a:pt x="118" y="12"/>
                      <a:pt x="118" y="12"/>
                    </a:cubicBezTo>
                    <a:cubicBezTo>
                      <a:pt x="116" y="15"/>
                      <a:pt x="116" y="15"/>
                      <a:pt x="116" y="15"/>
                    </a:cubicBezTo>
                    <a:cubicBezTo>
                      <a:pt x="114" y="18"/>
                      <a:pt x="114" y="18"/>
                      <a:pt x="114" y="18"/>
                    </a:cubicBezTo>
                    <a:cubicBezTo>
                      <a:pt x="112" y="21"/>
                      <a:pt x="112" y="21"/>
                      <a:pt x="112" y="21"/>
                    </a:cubicBezTo>
                    <a:cubicBezTo>
                      <a:pt x="111" y="24"/>
                      <a:pt x="111" y="24"/>
                      <a:pt x="111" y="24"/>
                    </a:cubicBezTo>
                    <a:cubicBezTo>
                      <a:pt x="110" y="25"/>
                      <a:pt x="109" y="25"/>
                      <a:pt x="109" y="25"/>
                    </a:cubicBezTo>
                    <a:cubicBezTo>
                      <a:pt x="108" y="25"/>
                      <a:pt x="108" y="25"/>
                      <a:pt x="108" y="25"/>
                    </a:cubicBezTo>
                    <a:cubicBezTo>
                      <a:pt x="108" y="25"/>
                      <a:pt x="108" y="25"/>
                      <a:pt x="108" y="25"/>
                    </a:cubicBezTo>
                    <a:cubicBezTo>
                      <a:pt x="107" y="24"/>
                      <a:pt x="107" y="24"/>
                      <a:pt x="106" y="23"/>
                    </a:cubicBezTo>
                    <a:cubicBezTo>
                      <a:pt x="105" y="23"/>
                      <a:pt x="104" y="23"/>
                      <a:pt x="102" y="22"/>
                    </a:cubicBezTo>
                    <a:cubicBezTo>
                      <a:pt x="101" y="22"/>
                      <a:pt x="100" y="22"/>
                      <a:pt x="99" y="22"/>
                    </a:cubicBezTo>
                    <a:cubicBezTo>
                      <a:pt x="99" y="22"/>
                      <a:pt x="98" y="22"/>
                      <a:pt x="98" y="22"/>
                    </a:cubicBezTo>
                    <a:cubicBezTo>
                      <a:pt x="98" y="22"/>
                      <a:pt x="97" y="22"/>
                      <a:pt x="97" y="23"/>
                    </a:cubicBezTo>
                    <a:cubicBezTo>
                      <a:pt x="96" y="23"/>
                      <a:pt x="96" y="23"/>
                      <a:pt x="96" y="23"/>
                    </a:cubicBezTo>
                    <a:cubicBezTo>
                      <a:pt x="96" y="23"/>
                      <a:pt x="96" y="23"/>
                      <a:pt x="96" y="23"/>
                    </a:cubicBezTo>
                    <a:cubicBezTo>
                      <a:pt x="96" y="23"/>
                      <a:pt x="96" y="23"/>
                      <a:pt x="96" y="23"/>
                    </a:cubicBezTo>
                    <a:cubicBezTo>
                      <a:pt x="95" y="23"/>
                      <a:pt x="95" y="24"/>
                      <a:pt x="95" y="24"/>
                    </a:cubicBezTo>
                    <a:cubicBezTo>
                      <a:pt x="94" y="25"/>
                      <a:pt x="94" y="25"/>
                      <a:pt x="94" y="25"/>
                    </a:cubicBezTo>
                    <a:cubicBezTo>
                      <a:pt x="94" y="25"/>
                      <a:pt x="93" y="26"/>
                      <a:pt x="93" y="26"/>
                    </a:cubicBezTo>
                    <a:cubicBezTo>
                      <a:pt x="93" y="27"/>
                      <a:pt x="92" y="29"/>
                      <a:pt x="92" y="30"/>
                    </a:cubicBezTo>
                    <a:cubicBezTo>
                      <a:pt x="91" y="31"/>
                      <a:pt x="91" y="32"/>
                      <a:pt x="90" y="33"/>
                    </a:cubicBezTo>
                    <a:cubicBezTo>
                      <a:pt x="89" y="34"/>
                      <a:pt x="88" y="35"/>
                      <a:pt x="87" y="34"/>
                    </a:cubicBezTo>
                    <a:cubicBezTo>
                      <a:pt x="86" y="34"/>
                      <a:pt x="86" y="34"/>
                      <a:pt x="86" y="34"/>
                    </a:cubicBezTo>
                    <a:cubicBezTo>
                      <a:pt x="83" y="32"/>
                      <a:pt x="83" y="32"/>
                      <a:pt x="83" y="32"/>
                    </a:cubicBezTo>
                    <a:cubicBezTo>
                      <a:pt x="79" y="31"/>
                      <a:pt x="79" y="31"/>
                      <a:pt x="79" y="31"/>
                    </a:cubicBezTo>
                    <a:cubicBezTo>
                      <a:pt x="76" y="30"/>
                      <a:pt x="76" y="30"/>
                      <a:pt x="76" y="30"/>
                    </a:cubicBezTo>
                    <a:cubicBezTo>
                      <a:pt x="72" y="30"/>
                      <a:pt x="72" y="30"/>
                      <a:pt x="72" y="30"/>
                    </a:cubicBezTo>
                    <a:cubicBezTo>
                      <a:pt x="69" y="30"/>
                      <a:pt x="69" y="30"/>
                      <a:pt x="69" y="30"/>
                    </a:cubicBezTo>
                    <a:cubicBezTo>
                      <a:pt x="68" y="30"/>
                      <a:pt x="67" y="31"/>
                      <a:pt x="66" y="31"/>
                    </a:cubicBezTo>
                    <a:cubicBezTo>
                      <a:pt x="65" y="32"/>
                      <a:pt x="64" y="32"/>
                      <a:pt x="63" y="32"/>
                    </a:cubicBezTo>
                    <a:cubicBezTo>
                      <a:pt x="60" y="35"/>
                      <a:pt x="60" y="35"/>
                      <a:pt x="60" y="35"/>
                    </a:cubicBezTo>
                    <a:cubicBezTo>
                      <a:pt x="59" y="36"/>
                      <a:pt x="59" y="37"/>
                      <a:pt x="58" y="38"/>
                    </a:cubicBezTo>
                    <a:cubicBezTo>
                      <a:pt x="57" y="39"/>
                      <a:pt x="57" y="40"/>
                      <a:pt x="56" y="41"/>
                    </a:cubicBezTo>
                    <a:cubicBezTo>
                      <a:pt x="56" y="42"/>
                      <a:pt x="55" y="43"/>
                      <a:pt x="55" y="44"/>
                    </a:cubicBezTo>
                    <a:cubicBezTo>
                      <a:pt x="54" y="45"/>
                      <a:pt x="54" y="46"/>
                      <a:pt x="54" y="47"/>
                    </a:cubicBezTo>
                    <a:cubicBezTo>
                      <a:pt x="54" y="51"/>
                      <a:pt x="54" y="51"/>
                      <a:pt x="54" y="51"/>
                    </a:cubicBezTo>
                    <a:cubicBezTo>
                      <a:pt x="54" y="55"/>
                      <a:pt x="54" y="55"/>
                      <a:pt x="54" y="55"/>
                    </a:cubicBezTo>
                    <a:cubicBezTo>
                      <a:pt x="54" y="58"/>
                      <a:pt x="53" y="61"/>
                      <a:pt x="53" y="63"/>
                    </a:cubicBezTo>
                    <a:cubicBezTo>
                      <a:pt x="53" y="65"/>
                      <a:pt x="52" y="67"/>
                      <a:pt x="50" y="67"/>
                    </a:cubicBezTo>
                    <a:cubicBezTo>
                      <a:pt x="49" y="67"/>
                      <a:pt x="49" y="67"/>
                      <a:pt x="49" y="67"/>
                    </a:cubicBezTo>
                    <a:cubicBezTo>
                      <a:pt x="49" y="66"/>
                      <a:pt x="49" y="66"/>
                      <a:pt x="49" y="66"/>
                    </a:cubicBezTo>
                    <a:cubicBezTo>
                      <a:pt x="48" y="66"/>
                      <a:pt x="47" y="66"/>
                      <a:pt x="46" y="66"/>
                    </a:cubicBezTo>
                    <a:cubicBezTo>
                      <a:pt x="45" y="66"/>
                      <a:pt x="45" y="66"/>
                      <a:pt x="45" y="66"/>
                    </a:cubicBezTo>
                    <a:cubicBezTo>
                      <a:pt x="44" y="66"/>
                      <a:pt x="44" y="66"/>
                      <a:pt x="43" y="66"/>
                    </a:cubicBezTo>
                    <a:cubicBezTo>
                      <a:pt x="42" y="66"/>
                      <a:pt x="42" y="66"/>
                      <a:pt x="41" y="66"/>
                    </a:cubicBezTo>
                    <a:cubicBezTo>
                      <a:pt x="40" y="67"/>
                      <a:pt x="40" y="67"/>
                      <a:pt x="40" y="67"/>
                    </a:cubicBezTo>
                    <a:cubicBezTo>
                      <a:pt x="40" y="67"/>
                      <a:pt x="40" y="67"/>
                      <a:pt x="40" y="67"/>
                    </a:cubicBezTo>
                    <a:cubicBezTo>
                      <a:pt x="39" y="68"/>
                      <a:pt x="39" y="68"/>
                      <a:pt x="39" y="69"/>
                    </a:cubicBezTo>
                    <a:cubicBezTo>
                      <a:pt x="38" y="70"/>
                      <a:pt x="38" y="71"/>
                      <a:pt x="38" y="72"/>
                    </a:cubicBezTo>
                    <a:cubicBezTo>
                      <a:pt x="38" y="74"/>
                      <a:pt x="38" y="76"/>
                      <a:pt x="38" y="78"/>
                    </a:cubicBezTo>
                    <a:cubicBezTo>
                      <a:pt x="38" y="78"/>
                      <a:pt x="38" y="78"/>
                      <a:pt x="38" y="78"/>
                    </a:cubicBezTo>
                    <a:cubicBezTo>
                      <a:pt x="38" y="80"/>
                      <a:pt x="37" y="81"/>
                      <a:pt x="36" y="82"/>
                    </a:cubicBezTo>
                    <a:cubicBezTo>
                      <a:pt x="35" y="82"/>
                      <a:pt x="34" y="82"/>
                      <a:pt x="34" y="81"/>
                    </a:cubicBezTo>
                    <a:cubicBezTo>
                      <a:pt x="29" y="79"/>
                      <a:pt x="24" y="78"/>
                      <a:pt x="19" y="78"/>
                    </a:cubicBezTo>
                    <a:cubicBezTo>
                      <a:pt x="18" y="78"/>
                      <a:pt x="17" y="78"/>
                      <a:pt x="16" y="78"/>
                    </a:cubicBezTo>
                    <a:cubicBezTo>
                      <a:pt x="15" y="78"/>
                      <a:pt x="14" y="78"/>
                      <a:pt x="12" y="79"/>
                    </a:cubicBezTo>
                    <a:cubicBezTo>
                      <a:pt x="11" y="80"/>
                      <a:pt x="11" y="80"/>
                      <a:pt x="11" y="80"/>
                    </a:cubicBezTo>
                    <a:cubicBezTo>
                      <a:pt x="9" y="81"/>
                      <a:pt x="9" y="81"/>
                      <a:pt x="9" y="81"/>
                    </a:cubicBezTo>
                    <a:cubicBezTo>
                      <a:pt x="8" y="82"/>
                      <a:pt x="8" y="82"/>
                      <a:pt x="8" y="82"/>
                    </a:cubicBezTo>
                    <a:cubicBezTo>
                      <a:pt x="8" y="82"/>
                      <a:pt x="7" y="83"/>
                      <a:pt x="7" y="83"/>
                    </a:cubicBezTo>
                    <a:cubicBezTo>
                      <a:pt x="6" y="84"/>
                      <a:pt x="6" y="85"/>
                      <a:pt x="5" y="86"/>
                    </a:cubicBezTo>
                    <a:cubicBezTo>
                      <a:pt x="5" y="87"/>
                      <a:pt x="4" y="89"/>
                      <a:pt x="4" y="90"/>
                    </a:cubicBezTo>
                    <a:cubicBezTo>
                      <a:pt x="4" y="93"/>
                      <a:pt x="3" y="95"/>
                      <a:pt x="3" y="98"/>
                    </a:cubicBezTo>
                    <a:cubicBezTo>
                      <a:pt x="3" y="99"/>
                      <a:pt x="3" y="100"/>
                      <a:pt x="4" y="102"/>
                    </a:cubicBezTo>
                    <a:cubicBezTo>
                      <a:pt x="4" y="103"/>
                      <a:pt x="4" y="104"/>
                      <a:pt x="4" y="105"/>
                    </a:cubicBezTo>
                    <a:cubicBezTo>
                      <a:pt x="5" y="106"/>
                      <a:pt x="5" y="107"/>
                      <a:pt x="5" y="107"/>
                    </a:cubicBezTo>
                    <a:cubicBezTo>
                      <a:pt x="6" y="108"/>
                      <a:pt x="6" y="108"/>
                      <a:pt x="6" y="108"/>
                    </a:cubicBezTo>
                    <a:cubicBezTo>
                      <a:pt x="7" y="109"/>
                      <a:pt x="7" y="109"/>
                      <a:pt x="8" y="109"/>
                    </a:cubicBezTo>
                    <a:cubicBezTo>
                      <a:pt x="8" y="110"/>
                      <a:pt x="9" y="110"/>
                      <a:pt x="10" y="110"/>
                    </a:cubicBezTo>
                    <a:cubicBezTo>
                      <a:pt x="10" y="110"/>
                      <a:pt x="10" y="110"/>
                      <a:pt x="10" y="110"/>
                    </a:cubicBezTo>
                    <a:cubicBezTo>
                      <a:pt x="10" y="110"/>
                      <a:pt x="10" y="110"/>
                      <a:pt x="10" y="110"/>
                    </a:cubicBezTo>
                    <a:cubicBezTo>
                      <a:pt x="10" y="111"/>
                      <a:pt x="10" y="111"/>
                      <a:pt x="10" y="111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41" name="Freeform 118"/>
              <p:cNvSpPr>
                <a:spLocks/>
              </p:cNvSpPr>
              <p:nvPr/>
            </p:nvSpPr>
            <p:spPr bwMode="auto">
              <a:xfrm>
                <a:off x="4451350" y="4006851"/>
                <a:ext cx="431800" cy="247650"/>
              </a:xfrm>
              <a:custGeom>
                <a:avLst/>
                <a:gdLst/>
                <a:ahLst/>
                <a:cxnLst>
                  <a:cxn ang="0">
                    <a:pos x="0" y="140"/>
                  </a:cxn>
                  <a:cxn ang="0">
                    <a:pos x="11" y="130"/>
                  </a:cxn>
                  <a:cxn ang="0">
                    <a:pos x="1" y="113"/>
                  </a:cxn>
                  <a:cxn ang="0">
                    <a:pos x="2" y="108"/>
                  </a:cxn>
                  <a:cxn ang="0">
                    <a:pos x="26" y="103"/>
                  </a:cxn>
                  <a:cxn ang="0">
                    <a:pos x="24" y="84"/>
                  </a:cxn>
                  <a:cxn ang="0">
                    <a:pos x="37" y="86"/>
                  </a:cxn>
                  <a:cxn ang="0">
                    <a:pos x="28" y="65"/>
                  </a:cxn>
                  <a:cxn ang="0">
                    <a:pos x="44" y="51"/>
                  </a:cxn>
                  <a:cxn ang="0">
                    <a:pos x="60" y="47"/>
                  </a:cxn>
                  <a:cxn ang="0">
                    <a:pos x="77" y="30"/>
                  </a:cxn>
                  <a:cxn ang="0">
                    <a:pos x="87" y="36"/>
                  </a:cxn>
                  <a:cxn ang="0">
                    <a:pos x="101" y="26"/>
                  </a:cxn>
                  <a:cxn ang="0">
                    <a:pos x="114" y="34"/>
                  </a:cxn>
                  <a:cxn ang="0">
                    <a:pos x="114" y="31"/>
                  </a:cxn>
                  <a:cxn ang="0">
                    <a:pos x="132" y="23"/>
                  </a:cxn>
                  <a:cxn ang="0">
                    <a:pos x="139" y="35"/>
                  </a:cxn>
                  <a:cxn ang="0">
                    <a:pos x="143" y="14"/>
                  </a:cxn>
                  <a:cxn ang="0">
                    <a:pos x="157" y="2"/>
                  </a:cxn>
                  <a:cxn ang="0">
                    <a:pos x="179" y="11"/>
                  </a:cxn>
                  <a:cxn ang="0">
                    <a:pos x="179" y="9"/>
                  </a:cxn>
                  <a:cxn ang="0">
                    <a:pos x="198" y="9"/>
                  </a:cxn>
                  <a:cxn ang="0">
                    <a:pos x="208" y="23"/>
                  </a:cxn>
                  <a:cxn ang="0">
                    <a:pos x="211" y="7"/>
                  </a:cxn>
                  <a:cxn ang="0">
                    <a:pos x="227" y="8"/>
                  </a:cxn>
                  <a:cxn ang="0">
                    <a:pos x="238" y="25"/>
                  </a:cxn>
                  <a:cxn ang="0">
                    <a:pos x="251" y="24"/>
                  </a:cxn>
                  <a:cxn ang="0">
                    <a:pos x="258" y="39"/>
                  </a:cxn>
                  <a:cxn ang="0">
                    <a:pos x="246" y="25"/>
                  </a:cxn>
                  <a:cxn ang="0">
                    <a:pos x="238" y="31"/>
                  </a:cxn>
                  <a:cxn ang="0">
                    <a:pos x="220" y="12"/>
                  </a:cxn>
                  <a:cxn ang="0">
                    <a:pos x="214" y="13"/>
                  </a:cxn>
                  <a:cxn ang="0">
                    <a:pos x="204" y="28"/>
                  </a:cxn>
                  <a:cxn ang="0">
                    <a:pos x="197" y="18"/>
                  </a:cxn>
                  <a:cxn ang="0">
                    <a:pos x="187" y="14"/>
                  </a:cxn>
                  <a:cxn ang="0">
                    <a:pos x="180" y="22"/>
                  </a:cxn>
                  <a:cxn ang="0">
                    <a:pos x="166" y="9"/>
                  </a:cxn>
                  <a:cxn ang="0">
                    <a:pos x="153" y="14"/>
                  </a:cxn>
                  <a:cxn ang="0">
                    <a:pos x="147" y="24"/>
                  </a:cxn>
                  <a:cxn ang="0">
                    <a:pos x="139" y="37"/>
                  </a:cxn>
                  <a:cxn ang="0">
                    <a:pos x="129" y="29"/>
                  </a:cxn>
                  <a:cxn ang="0">
                    <a:pos x="118" y="34"/>
                  </a:cxn>
                  <a:cxn ang="0">
                    <a:pos x="111" y="41"/>
                  </a:cxn>
                  <a:cxn ang="0">
                    <a:pos x="105" y="31"/>
                  </a:cxn>
                  <a:cxn ang="0">
                    <a:pos x="92" y="34"/>
                  </a:cxn>
                  <a:cxn ang="0">
                    <a:pos x="84" y="37"/>
                  </a:cxn>
                  <a:cxn ang="0">
                    <a:pos x="68" y="34"/>
                  </a:cxn>
                  <a:cxn ang="0">
                    <a:pos x="61" y="61"/>
                  </a:cxn>
                  <a:cxn ang="0">
                    <a:pos x="42" y="57"/>
                  </a:cxn>
                  <a:cxn ang="0">
                    <a:pos x="34" y="70"/>
                  </a:cxn>
                  <a:cxn ang="0">
                    <a:pos x="32" y="91"/>
                  </a:cxn>
                  <a:cxn ang="0">
                    <a:pos x="29" y="89"/>
                  </a:cxn>
                  <a:cxn ang="0">
                    <a:pos x="27" y="105"/>
                  </a:cxn>
                  <a:cxn ang="0">
                    <a:pos x="7" y="109"/>
                  </a:cxn>
                  <a:cxn ang="0">
                    <a:pos x="6" y="111"/>
                  </a:cxn>
                  <a:cxn ang="0">
                    <a:pos x="7" y="121"/>
                  </a:cxn>
                  <a:cxn ang="0">
                    <a:pos x="8" y="133"/>
                  </a:cxn>
                  <a:cxn ang="0">
                    <a:pos x="2" y="141"/>
                  </a:cxn>
                  <a:cxn ang="0">
                    <a:pos x="5" y="148"/>
                  </a:cxn>
                </a:cxnLst>
                <a:rect l="0" t="0" r="r" b="b"/>
                <a:pathLst>
                  <a:path w="259" h="148">
                    <a:moveTo>
                      <a:pt x="5" y="148"/>
                    </a:moveTo>
                    <a:cubicBezTo>
                      <a:pt x="4" y="147"/>
                      <a:pt x="3" y="147"/>
                      <a:pt x="2" y="146"/>
                    </a:cubicBezTo>
                    <a:cubicBezTo>
                      <a:pt x="2" y="146"/>
                      <a:pt x="1" y="145"/>
                      <a:pt x="1" y="145"/>
                    </a:cubicBezTo>
                    <a:cubicBezTo>
                      <a:pt x="1" y="144"/>
                      <a:pt x="1" y="144"/>
                      <a:pt x="0" y="143"/>
                    </a:cubicBezTo>
                    <a:cubicBezTo>
                      <a:pt x="0" y="143"/>
                      <a:pt x="0" y="142"/>
                      <a:pt x="0" y="142"/>
                    </a:cubicBezTo>
                    <a:cubicBezTo>
                      <a:pt x="0" y="141"/>
                      <a:pt x="0" y="141"/>
                      <a:pt x="0" y="140"/>
                    </a:cubicBezTo>
                    <a:cubicBezTo>
                      <a:pt x="0" y="139"/>
                      <a:pt x="0" y="138"/>
                      <a:pt x="0" y="137"/>
                    </a:cubicBezTo>
                    <a:cubicBezTo>
                      <a:pt x="0" y="136"/>
                      <a:pt x="1" y="135"/>
                      <a:pt x="2" y="134"/>
                    </a:cubicBezTo>
                    <a:cubicBezTo>
                      <a:pt x="2" y="133"/>
                      <a:pt x="3" y="132"/>
                      <a:pt x="4" y="131"/>
                    </a:cubicBezTo>
                    <a:cubicBezTo>
                      <a:pt x="5" y="131"/>
                      <a:pt x="5" y="131"/>
                      <a:pt x="6" y="131"/>
                    </a:cubicBezTo>
                    <a:cubicBezTo>
                      <a:pt x="6" y="130"/>
                      <a:pt x="7" y="130"/>
                      <a:pt x="7" y="130"/>
                    </a:cubicBezTo>
                    <a:cubicBezTo>
                      <a:pt x="9" y="130"/>
                      <a:pt x="10" y="130"/>
                      <a:pt x="11" y="130"/>
                    </a:cubicBezTo>
                    <a:cubicBezTo>
                      <a:pt x="9" y="133"/>
                      <a:pt x="9" y="133"/>
                      <a:pt x="9" y="133"/>
                    </a:cubicBezTo>
                    <a:cubicBezTo>
                      <a:pt x="8" y="131"/>
                      <a:pt x="7" y="130"/>
                      <a:pt x="6" y="128"/>
                    </a:cubicBezTo>
                    <a:cubicBezTo>
                      <a:pt x="4" y="126"/>
                      <a:pt x="3" y="124"/>
                      <a:pt x="3" y="122"/>
                    </a:cubicBezTo>
                    <a:cubicBezTo>
                      <a:pt x="2" y="121"/>
                      <a:pt x="2" y="120"/>
                      <a:pt x="2" y="119"/>
                    </a:cubicBezTo>
                    <a:cubicBezTo>
                      <a:pt x="1" y="118"/>
                      <a:pt x="1" y="117"/>
                      <a:pt x="1" y="116"/>
                    </a:cubicBezTo>
                    <a:cubicBezTo>
                      <a:pt x="1" y="115"/>
                      <a:pt x="1" y="114"/>
                      <a:pt x="1" y="113"/>
                    </a:cubicBezTo>
                    <a:cubicBezTo>
                      <a:pt x="0" y="112"/>
                      <a:pt x="1" y="110"/>
                      <a:pt x="1" y="109"/>
                    </a:cubicBezTo>
                    <a:cubicBezTo>
                      <a:pt x="1" y="108"/>
                      <a:pt x="1" y="108"/>
                      <a:pt x="1" y="108"/>
                    </a:cubicBezTo>
                    <a:cubicBezTo>
                      <a:pt x="1" y="108"/>
                      <a:pt x="1" y="108"/>
                      <a:pt x="1" y="108"/>
                    </a:cubicBezTo>
                    <a:cubicBezTo>
                      <a:pt x="1" y="108"/>
                      <a:pt x="1" y="108"/>
                      <a:pt x="1" y="108"/>
                    </a:cubicBezTo>
                    <a:cubicBezTo>
                      <a:pt x="2" y="108"/>
                      <a:pt x="2" y="108"/>
                      <a:pt x="2" y="108"/>
                    </a:cubicBezTo>
                    <a:cubicBezTo>
                      <a:pt x="2" y="108"/>
                      <a:pt x="2" y="108"/>
                      <a:pt x="2" y="108"/>
                    </a:cubicBezTo>
                    <a:cubicBezTo>
                      <a:pt x="2" y="108"/>
                      <a:pt x="2" y="108"/>
                      <a:pt x="2" y="108"/>
                    </a:cubicBezTo>
                    <a:cubicBezTo>
                      <a:pt x="2" y="107"/>
                      <a:pt x="2" y="107"/>
                      <a:pt x="2" y="107"/>
                    </a:cubicBezTo>
                    <a:cubicBezTo>
                      <a:pt x="2" y="107"/>
                      <a:pt x="3" y="106"/>
                      <a:pt x="3" y="106"/>
                    </a:cubicBezTo>
                    <a:cubicBezTo>
                      <a:pt x="4" y="104"/>
                      <a:pt x="5" y="104"/>
                      <a:pt x="6" y="103"/>
                    </a:cubicBezTo>
                    <a:cubicBezTo>
                      <a:pt x="8" y="102"/>
                      <a:pt x="10" y="101"/>
                      <a:pt x="13" y="100"/>
                    </a:cubicBezTo>
                    <a:cubicBezTo>
                      <a:pt x="17" y="100"/>
                      <a:pt x="22" y="101"/>
                      <a:pt x="26" y="103"/>
                    </a:cubicBezTo>
                    <a:cubicBezTo>
                      <a:pt x="21" y="107"/>
                      <a:pt x="21" y="107"/>
                      <a:pt x="21" y="107"/>
                    </a:cubicBezTo>
                    <a:cubicBezTo>
                      <a:pt x="20" y="104"/>
                      <a:pt x="20" y="102"/>
                      <a:pt x="20" y="99"/>
                    </a:cubicBezTo>
                    <a:cubicBezTo>
                      <a:pt x="20" y="98"/>
                      <a:pt x="20" y="96"/>
                      <a:pt x="20" y="95"/>
                    </a:cubicBezTo>
                    <a:cubicBezTo>
                      <a:pt x="20" y="94"/>
                      <a:pt x="20" y="92"/>
                      <a:pt x="20" y="91"/>
                    </a:cubicBezTo>
                    <a:cubicBezTo>
                      <a:pt x="21" y="89"/>
                      <a:pt x="21" y="88"/>
                      <a:pt x="22" y="86"/>
                    </a:cubicBezTo>
                    <a:cubicBezTo>
                      <a:pt x="22" y="86"/>
                      <a:pt x="23" y="85"/>
                      <a:pt x="24" y="84"/>
                    </a:cubicBezTo>
                    <a:cubicBezTo>
                      <a:pt x="24" y="83"/>
                      <a:pt x="26" y="83"/>
                      <a:pt x="27" y="82"/>
                    </a:cubicBezTo>
                    <a:cubicBezTo>
                      <a:pt x="28" y="82"/>
                      <a:pt x="29" y="82"/>
                      <a:pt x="30" y="82"/>
                    </a:cubicBezTo>
                    <a:cubicBezTo>
                      <a:pt x="31" y="82"/>
                      <a:pt x="31" y="82"/>
                      <a:pt x="32" y="83"/>
                    </a:cubicBezTo>
                    <a:cubicBezTo>
                      <a:pt x="33" y="83"/>
                      <a:pt x="33" y="83"/>
                      <a:pt x="33" y="83"/>
                    </a:cubicBezTo>
                    <a:cubicBezTo>
                      <a:pt x="34" y="83"/>
                      <a:pt x="34" y="84"/>
                      <a:pt x="35" y="84"/>
                    </a:cubicBezTo>
                    <a:cubicBezTo>
                      <a:pt x="37" y="86"/>
                      <a:pt x="37" y="86"/>
                      <a:pt x="37" y="86"/>
                    </a:cubicBezTo>
                    <a:cubicBezTo>
                      <a:pt x="31" y="88"/>
                      <a:pt x="31" y="88"/>
                      <a:pt x="31" y="88"/>
                    </a:cubicBezTo>
                    <a:cubicBezTo>
                      <a:pt x="31" y="87"/>
                      <a:pt x="30" y="86"/>
                      <a:pt x="30" y="85"/>
                    </a:cubicBezTo>
                    <a:cubicBezTo>
                      <a:pt x="30" y="84"/>
                      <a:pt x="30" y="83"/>
                      <a:pt x="30" y="82"/>
                    </a:cubicBezTo>
                    <a:cubicBezTo>
                      <a:pt x="29" y="79"/>
                      <a:pt x="28" y="77"/>
                      <a:pt x="28" y="74"/>
                    </a:cubicBezTo>
                    <a:cubicBezTo>
                      <a:pt x="27" y="72"/>
                      <a:pt x="28" y="71"/>
                      <a:pt x="27" y="69"/>
                    </a:cubicBezTo>
                    <a:cubicBezTo>
                      <a:pt x="28" y="68"/>
                      <a:pt x="28" y="66"/>
                      <a:pt x="28" y="65"/>
                    </a:cubicBezTo>
                    <a:cubicBezTo>
                      <a:pt x="29" y="63"/>
                      <a:pt x="29" y="62"/>
                      <a:pt x="30" y="61"/>
                    </a:cubicBezTo>
                    <a:cubicBezTo>
                      <a:pt x="31" y="59"/>
                      <a:pt x="31" y="59"/>
                      <a:pt x="31" y="59"/>
                    </a:cubicBezTo>
                    <a:cubicBezTo>
                      <a:pt x="32" y="58"/>
                      <a:pt x="32" y="58"/>
                      <a:pt x="33" y="57"/>
                    </a:cubicBezTo>
                    <a:cubicBezTo>
                      <a:pt x="34" y="56"/>
                      <a:pt x="35" y="55"/>
                      <a:pt x="36" y="54"/>
                    </a:cubicBezTo>
                    <a:cubicBezTo>
                      <a:pt x="37" y="53"/>
                      <a:pt x="39" y="52"/>
                      <a:pt x="40" y="52"/>
                    </a:cubicBezTo>
                    <a:cubicBezTo>
                      <a:pt x="41" y="51"/>
                      <a:pt x="43" y="51"/>
                      <a:pt x="44" y="51"/>
                    </a:cubicBezTo>
                    <a:cubicBezTo>
                      <a:pt x="46" y="51"/>
                      <a:pt x="47" y="51"/>
                      <a:pt x="49" y="51"/>
                    </a:cubicBezTo>
                    <a:cubicBezTo>
                      <a:pt x="52" y="51"/>
                      <a:pt x="54" y="52"/>
                      <a:pt x="57" y="53"/>
                    </a:cubicBezTo>
                    <a:cubicBezTo>
                      <a:pt x="58" y="54"/>
                      <a:pt x="59" y="55"/>
                      <a:pt x="60" y="56"/>
                    </a:cubicBezTo>
                    <a:cubicBezTo>
                      <a:pt x="61" y="57"/>
                      <a:pt x="62" y="58"/>
                      <a:pt x="63" y="59"/>
                    </a:cubicBezTo>
                    <a:cubicBezTo>
                      <a:pt x="60" y="60"/>
                      <a:pt x="60" y="60"/>
                      <a:pt x="60" y="60"/>
                    </a:cubicBezTo>
                    <a:cubicBezTo>
                      <a:pt x="61" y="56"/>
                      <a:pt x="60" y="51"/>
                      <a:pt x="60" y="47"/>
                    </a:cubicBezTo>
                    <a:cubicBezTo>
                      <a:pt x="60" y="45"/>
                      <a:pt x="60" y="42"/>
                      <a:pt x="60" y="40"/>
                    </a:cubicBezTo>
                    <a:cubicBezTo>
                      <a:pt x="61" y="38"/>
                      <a:pt x="62" y="36"/>
                      <a:pt x="64" y="34"/>
                    </a:cubicBezTo>
                    <a:cubicBezTo>
                      <a:pt x="65" y="33"/>
                      <a:pt x="66" y="33"/>
                      <a:pt x="67" y="32"/>
                    </a:cubicBezTo>
                    <a:cubicBezTo>
                      <a:pt x="68" y="31"/>
                      <a:pt x="69" y="31"/>
                      <a:pt x="70" y="30"/>
                    </a:cubicBezTo>
                    <a:cubicBezTo>
                      <a:pt x="71" y="30"/>
                      <a:pt x="72" y="30"/>
                      <a:pt x="74" y="30"/>
                    </a:cubicBezTo>
                    <a:cubicBezTo>
                      <a:pt x="75" y="30"/>
                      <a:pt x="76" y="30"/>
                      <a:pt x="77" y="30"/>
                    </a:cubicBezTo>
                    <a:cubicBezTo>
                      <a:pt x="78" y="30"/>
                      <a:pt x="79" y="31"/>
                      <a:pt x="80" y="31"/>
                    </a:cubicBezTo>
                    <a:cubicBezTo>
                      <a:pt x="81" y="32"/>
                      <a:pt x="82" y="32"/>
                      <a:pt x="83" y="33"/>
                    </a:cubicBezTo>
                    <a:cubicBezTo>
                      <a:pt x="86" y="35"/>
                      <a:pt x="86" y="35"/>
                      <a:pt x="86" y="35"/>
                    </a:cubicBezTo>
                    <a:cubicBezTo>
                      <a:pt x="88" y="38"/>
                      <a:pt x="88" y="38"/>
                      <a:pt x="88" y="38"/>
                    </a:cubicBezTo>
                    <a:cubicBezTo>
                      <a:pt x="86" y="39"/>
                      <a:pt x="86" y="39"/>
                      <a:pt x="86" y="39"/>
                    </a:cubicBezTo>
                    <a:cubicBezTo>
                      <a:pt x="87" y="36"/>
                      <a:pt x="87" y="36"/>
                      <a:pt x="87" y="36"/>
                    </a:cubicBezTo>
                    <a:cubicBezTo>
                      <a:pt x="87" y="35"/>
                      <a:pt x="87" y="35"/>
                      <a:pt x="88" y="34"/>
                    </a:cubicBezTo>
                    <a:cubicBezTo>
                      <a:pt x="88" y="33"/>
                      <a:pt x="89" y="33"/>
                      <a:pt x="89" y="32"/>
                    </a:cubicBezTo>
                    <a:cubicBezTo>
                      <a:pt x="90" y="31"/>
                      <a:pt x="91" y="31"/>
                      <a:pt x="91" y="30"/>
                    </a:cubicBezTo>
                    <a:cubicBezTo>
                      <a:pt x="92" y="29"/>
                      <a:pt x="93" y="29"/>
                      <a:pt x="93" y="28"/>
                    </a:cubicBezTo>
                    <a:cubicBezTo>
                      <a:pt x="94" y="28"/>
                      <a:pt x="95" y="28"/>
                      <a:pt x="96" y="27"/>
                    </a:cubicBezTo>
                    <a:cubicBezTo>
                      <a:pt x="97" y="27"/>
                      <a:pt x="99" y="26"/>
                      <a:pt x="101" y="26"/>
                    </a:cubicBezTo>
                    <a:cubicBezTo>
                      <a:pt x="102" y="26"/>
                      <a:pt x="103" y="26"/>
                      <a:pt x="104" y="26"/>
                    </a:cubicBezTo>
                    <a:cubicBezTo>
                      <a:pt x="105" y="27"/>
                      <a:pt x="106" y="27"/>
                      <a:pt x="106" y="27"/>
                    </a:cubicBezTo>
                    <a:cubicBezTo>
                      <a:pt x="107" y="27"/>
                      <a:pt x="108" y="28"/>
                      <a:pt x="109" y="28"/>
                    </a:cubicBezTo>
                    <a:cubicBezTo>
                      <a:pt x="110" y="29"/>
                      <a:pt x="110" y="29"/>
                      <a:pt x="111" y="30"/>
                    </a:cubicBezTo>
                    <a:cubicBezTo>
                      <a:pt x="112" y="31"/>
                      <a:pt x="112" y="31"/>
                      <a:pt x="113" y="32"/>
                    </a:cubicBezTo>
                    <a:cubicBezTo>
                      <a:pt x="113" y="33"/>
                      <a:pt x="114" y="34"/>
                      <a:pt x="114" y="34"/>
                    </a:cubicBezTo>
                    <a:cubicBezTo>
                      <a:pt x="115" y="35"/>
                      <a:pt x="115" y="36"/>
                      <a:pt x="115" y="37"/>
                    </a:cubicBezTo>
                    <a:cubicBezTo>
                      <a:pt x="116" y="39"/>
                      <a:pt x="116" y="39"/>
                      <a:pt x="116" y="39"/>
                    </a:cubicBezTo>
                    <a:cubicBezTo>
                      <a:pt x="111" y="40"/>
                      <a:pt x="111" y="40"/>
                      <a:pt x="111" y="40"/>
                    </a:cubicBezTo>
                    <a:cubicBezTo>
                      <a:pt x="112" y="37"/>
                      <a:pt x="112" y="37"/>
                      <a:pt x="112" y="37"/>
                    </a:cubicBezTo>
                    <a:cubicBezTo>
                      <a:pt x="112" y="36"/>
                      <a:pt x="112" y="35"/>
                      <a:pt x="112" y="34"/>
                    </a:cubicBezTo>
                    <a:cubicBezTo>
                      <a:pt x="113" y="33"/>
                      <a:pt x="113" y="32"/>
                      <a:pt x="114" y="31"/>
                    </a:cubicBezTo>
                    <a:cubicBezTo>
                      <a:pt x="114" y="30"/>
                      <a:pt x="115" y="30"/>
                      <a:pt x="115" y="29"/>
                    </a:cubicBezTo>
                    <a:cubicBezTo>
                      <a:pt x="117" y="27"/>
                      <a:pt x="118" y="26"/>
                      <a:pt x="120" y="25"/>
                    </a:cubicBezTo>
                    <a:cubicBezTo>
                      <a:pt x="121" y="25"/>
                      <a:pt x="122" y="24"/>
                      <a:pt x="123" y="24"/>
                    </a:cubicBezTo>
                    <a:cubicBezTo>
                      <a:pt x="124" y="24"/>
                      <a:pt x="125" y="23"/>
                      <a:pt x="126" y="23"/>
                    </a:cubicBezTo>
                    <a:cubicBezTo>
                      <a:pt x="127" y="23"/>
                      <a:pt x="128" y="23"/>
                      <a:pt x="129" y="23"/>
                    </a:cubicBezTo>
                    <a:cubicBezTo>
                      <a:pt x="130" y="23"/>
                      <a:pt x="131" y="23"/>
                      <a:pt x="132" y="23"/>
                    </a:cubicBezTo>
                    <a:cubicBezTo>
                      <a:pt x="134" y="23"/>
                      <a:pt x="136" y="24"/>
                      <a:pt x="137" y="25"/>
                    </a:cubicBezTo>
                    <a:cubicBezTo>
                      <a:pt x="138" y="25"/>
                      <a:pt x="139" y="26"/>
                      <a:pt x="140" y="27"/>
                    </a:cubicBezTo>
                    <a:cubicBezTo>
                      <a:pt x="141" y="27"/>
                      <a:pt x="142" y="28"/>
                      <a:pt x="142" y="29"/>
                    </a:cubicBezTo>
                    <a:cubicBezTo>
                      <a:pt x="143" y="29"/>
                      <a:pt x="144" y="30"/>
                      <a:pt x="144" y="31"/>
                    </a:cubicBezTo>
                    <a:cubicBezTo>
                      <a:pt x="145" y="32"/>
                      <a:pt x="145" y="33"/>
                      <a:pt x="146" y="34"/>
                    </a:cubicBezTo>
                    <a:cubicBezTo>
                      <a:pt x="139" y="35"/>
                      <a:pt x="139" y="35"/>
                      <a:pt x="139" y="35"/>
                    </a:cubicBezTo>
                    <a:cubicBezTo>
                      <a:pt x="139" y="31"/>
                      <a:pt x="139" y="31"/>
                      <a:pt x="139" y="31"/>
                    </a:cubicBezTo>
                    <a:cubicBezTo>
                      <a:pt x="139" y="30"/>
                      <a:pt x="139" y="28"/>
                      <a:pt x="139" y="27"/>
                    </a:cubicBezTo>
                    <a:cubicBezTo>
                      <a:pt x="139" y="25"/>
                      <a:pt x="140" y="24"/>
                      <a:pt x="140" y="22"/>
                    </a:cubicBezTo>
                    <a:cubicBezTo>
                      <a:pt x="140" y="21"/>
                      <a:pt x="141" y="19"/>
                      <a:pt x="141" y="18"/>
                    </a:cubicBezTo>
                    <a:cubicBezTo>
                      <a:pt x="141" y="17"/>
                      <a:pt x="142" y="16"/>
                      <a:pt x="142" y="16"/>
                    </a:cubicBezTo>
                    <a:cubicBezTo>
                      <a:pt x="143" y="14"/>
                      <a:pt x="143" y="14"/>
                      <a:pt x="143" y="14"/>
                    </a:cubicBezTo>
                    <a:cubicBezTo>
                      <a:pt x="144" y="12"/>
                      <a:pt x="144" y="12"/>
                      <a:pt x="144" y="12"/>
                    </a:cubicBezTo>
                    <a:cubicBezTo>
                      <a:pt x="146" y="10"/>
                      <a:pt x="146" y="10"/>
                      <a:pt x="146" y="10"/>
                    </a:cubicBezTo>
                    <a:cubicBezTo>
                      <a:pt x="147" y="8"/>
                      <a:pt x="147" y="8"/>
                      <a:pt x="147" y="8"/>
                    </a:cubicBezTo>
                    <a:cubicBezTo>
                      <a:pt x="148" y="7"/>
                      <a:pt x="149" y="7"/>
                      <a:pt x="149" y="7"/>
                    </a:cubicBezTo>
                    <a:cubicBezTo>
                      <a:pt x="151" y="6"/>
                      <a:pt x="152" y="5"/>
                      <a:pt x="153" y="4"/>
                    </a:cubicBezTo>
                    <a:cubicBezTo>
                      <a:pt x="155" y="3"/>
                      <a:pt x="156" y="3"/>
                      <a:pt x="157" y="2"/>
                    </a:cubicBezTo>
                    <a:cubicBezTo>
                      <a:pt x="159" y="1"/>
                      <a:pt x="159" y="1"/>
                      <a:pt x="159" y="1"/>
                    </a:cubicBezTo>
                    <a:cubicBezTo>
                      <a:pt x="162" y="1"/>
                      <a:pt x="162" y="1"/>
                      <a:pt x="162" y="1"/>
                    </a:cubicBezTo>
                    <a:cubicBezTo>
                      <a:pt x="164" y="0"/>
                      <a:pt x="165" y="0"/>
                      <a:pt x="167" y="1"/>
                    </a:cubicBezTo>
                    <a:cubicBezTo>
                      <a:pt x="169" y="1"/>
                      <a:pt x="171" y="1"/>
                      <a:pt x="173" y="3"/>
                    </a:cubicBezTo>
                    <a:cubicBezTo>
                      <a:pt x="174" y="4"/>
                      <a:pt x="176" y="5"/>
                      <a:pt x="177" y="7"/>
                    </a:cubicBezTo>
                    <a:cubicBezTo>
                      <a:pt x="178" y="8"/>
                      <a:pt x="178" y="10"/>
                      <a:pt x="179" y="11"/>
                    </a:cubicBezTo>
                    <a:cubicBezTo>
                      <a:pt x="180" y="15"/>
                      <a:pt x="180" y="18"/>
                      <a:pt x="180" y="21"/>
                    </a:cubicBezTo>
                    <a:cubicBezTo>
                      <a:pt x="172" y="19"/>
                      <a:pt x="172" y="19"/>
                      <a:pt x="172" y="19"/>
                    </a:cubicBezTo>
                    <a:cubicBezTo>
                      <a:pt x="173" y="16"/>
                      <a:pt x="173" y="16"/>
                      <a:pt x="173" y="16"/>
                    </a:cubicBezTo>
                    <a:cubicBezTo>
                      <a:pt x="173" y="15"/>
                      <a:pt x="174" y="15"/>
                      <a:pt x="175" y="14"/>
                    </a:cubicBezTo>
                    <a:cubicBezTo>
                      <a:pt x="175" y="13"/>
                      <a:pt x="176" y="12"/>
                      <a:pt x="177" y="11"/>
                    </a:cubicBezTo>
                    <a:cubicBezTo>
                      <a:pt x="177" y="10"/>
                      <a:pt x="178" y="10"/>
                      <a:pt x="179" y="9"/>
                    </a:cubicBezTo>
                    <a:cubicBezTo>
                      <a:pt x="180" y="8"/>
                      <a:pt x="181" y="8"/>
                      <a:pt x="182" y="7"/>
                    </a:cubicBezTo>
                    <a:cubicBezTo>
                      <a:pt x="183" y="6"/>
                      <a:pt x="184" y="6"/>
                      <a:pt x="185" y="6"/>
                    </a:cubicBezTo>
                    <a:cubicBezTo>
                      <a:pt x="186" y="6"/>
                      <a:pt x="188" y="6"/>
                      <a:pt x="189" y="5"/>
                    </a:cubicBezTo>
                    <a:cubicBezTo>
                      <a:pt x="190" y="6"/>
                      <a:pt x="191" y="6"/>
                      <a:pt x="192" y="6"/>
                    </a:cubicBezTo>
                    <a:cubicBezTo>
                      <a:pt x="193" y="6"/>
                      <a:pt x="194" y="6"/>
                      <a:pt x="195" y="7"/>
                    </a:cubicBezTo>
                    <a:cubicBezTo>
                      <a:pt x="196" y="7"/>
                      <a:pt x="197" y="8"/>
                      <a:pt x="198" y="9"/>
                    </a:cubicBezTo>
                    <a:cubicBezTo>
                      <a:pt x="199" y="9"/>
                      <a:pt x="200" y="10"/>
                      <a:pt x="201" y="11"/>
                    </a:cubicBezTo>
                    <a:cubicBezTo>
                      <a:pt x="202" y="11"/>
                      <a:pt x="202" y="12"/>
                      <a:pt x="203" y="13"/>
                    </a:cubicBezTo>
                    <a:cubicBezTo>
                      <a:pt x="204" y="14"/>
                      <a:pt x="204" y="14"/>
                      <a:pt x="205" y="15"/>
                    </a:cubicBezTo>
                    <a:cubicBezTo>
                      <a:pt x="205" y="16"/>
                      <a:pt x="206" y="17"/>
                      <a:pt x="206" y="18"/>
                    </a:cubicBezTo>
                    <a:cubicBezTo>
                      <a:pt x="207" y="19"/>
                      <a:pt x="207" y="20"/>
                      <a:pt x="207" y="21"/>
                    </a:cubicBezTo>
                    <a:cubicBezTo>
                      <a:pt x="208" y="23"/>
                      <a:pt x="208" y="23"/>
                      <a:pt x="208" y="23"/>
                    </a:cubicBezTo>
                    <a:cubicBezTo>
                      <a:pt x="201" y="24"/>
                      <a:pt x="201" y="24"/>
                      <a:pt x="201" y="24"/>
                    </a:cubicBezTo>
                    <a:cubicBezTo>
                      <a:pt x="202" y="20"/>
                      <a:pt x="202" y="20"/>
                      <a:pt x="202" y="20"/>
                    </a:cubicBezTo>
                    <a:cubicBezTo>
                      <a:pt x="202" y="19"/>
                      <a:pt x="203" y="18"/>
                      <a:pt x="203" y="17"/>
                    </a:cubicBezTo>
                    <a:cubicBezTo>
                      <a:pt x="204" y="16"/>
                      <a:pt x="204" y="15"/>
                      <a:pt x="205" y="13"/>
                    </a:cubicBezTo>
                    <a:cubicBezTo>
                      <a:pt x="206" y="12"/>
                      <a:pt x="206" y="11"/>
                      <a:pt x="207" y="10"/>
                    </a:cubicBezTo>
                    <a:cubicBezTo>
                      <a:pt x="208" y="9"/>
                      <a:pt x="210" y="8"/>
                      <a:pt x="211" y="7"/>
                    </a:cubicBezTo>
                    <a:cubicBezTo>
                      <a:pt x="212" y="7"/>
                      <a:pt x="214" y="6"/>
                      <a:pt x="215" y="6"/>
                    </a:cubicBezTo>
                    <a:cubicBezTo>
                      <a:pt x="217" y="6"/>
                      <a:pt x="217" y="6"/>
                      <a:pt x="217" y="6"/>
                    </a:cubicBezTo>
                    <a:cubicBezTo>
                      <a:pt x="217" y="6"/>
                      <a:pt x="218" y="6"/>
                      <a:pt x="218" y="6"/>
                    </a:cubicBezTo>
                    <a:cubicBezTo>
                      <a:pt x="219" y="6"/>
                      <a:pt x="219" y="6"/>
                      <a:pt x="219" y="6"/>
                    </a:cubicBezTo>
                    <a:cubicBezTo>
                      <a:pt x="220" y="6"/>
                      <a:pt x="222" y="6"/>
                      <a:pt x="223" y="7"/>
                    </a:cubicBezTo>
                    <a:cubicBezTo>
                      <a:pt x="224" y="7"/>
                      <a:pt x="225" y="8"/>
                      <a:pt x="227" y="8"/>
                    </a:cubicBezTo>
                    <a:cubicBezTo>
                      <a:pt x="228" y="9"/>
                      <a:pt x="229" y="10"/>
                      <a:pt x="230" y="10"/>
                    </a:cubicBezTo>
                    <a:cubicBezTo>
                      <a:pt x="232" y="12"/>
                      <a:pt x="233" y="14"/>
                      <a:pt x="235" y="16"/>
                    </a:cubicBezTo>
                    <a:cubicBezTo>
                      <a:pt x="237" y="20"/>
                      <a:pt x="239" y="25"/>
                      <a:pt x="239" y="30"/>
                    </a:cubicBezTo>
                    <a:cubicBezTo>
                      <a:pt x="235" y="29"/>
                      <a:pt x="235" y="29"/>
                      <a:pt x="235" y="29"/>
                    </a:cubicBezTo>
                    <a:cubicBezTo>
                      <a:pt x="236" y="27"/>
                      <a:pt x="236" y="27"/>
                      <a:pt x="236" y="27"/>
                    </a:cubicBezTo>
                    <a:cubicBezTo>
                      <a:pt x="236" y="26"/>
                      <a:pt x="237" y="25"/>
                      <a:pt x="238" y="25"/>
                    </a:cubicBezTo>
                    <a:cubicBezTo>
                      <a:pt x="238" y="24"/>
                      <a:pt x="239" y="24"/>
                      <a:pt x="240" y="23"/>
                    </a:cubicBezTo>
                    <a:cubicBezTo>
                      <a:pt x="240" y="23"/>
                      <a:pt x="241" y="22"/>
                      <a:pt x="242" y="22"/>
                    </a:cubicBezTo>
                    <a:cubicBezTo>
                      <a:pt x="243" y="22"/>
                      <a:pt x="243" y="22"/>
                      <a:pt x="244" y="22"/>
                    </a:cubicBezTo>
                    <a:cubicBezTo>
                      <a:pt x="245" y="21"/>
                      <a:pt x="246" y="22"/>
                      <a:pt x="247" y="22"/>
                    </a:cubicBezTo>
                    <a:cubicBezTo>
                      <a:pt x="248" y="22"/>
                      <a:pt x="248" y="22"/>
                      <a:pt x="249" y="22"/>
                    </a:cubicBezTo>
                    <a:cubicBezTo>
                      <a:pt x="250" y="23"/>
                      <a:pt x="251" y="23"/>
                      <a:pt x="251" y="24"/>
                    </a:cubicBezTo>
                    <a:cubicBezTo>
                      <a:pt x="254" y="25"/>
                      <a:pt x="256" y="28"/>
                      <a:pt x="257" y="31"/>
                    </a:cubicBezTo>
                    <a:cubicBezTo>
                      <a:pt x="258" y="32"/>
                      <a:pt x="258" y="33"/>
                      <a:pt x="259" y="35"/>
                    </a:cubicBezTo>
                    <a:cubicBezTo>
                      <a:pt x="259" y="36"/>
                      <a:pt x="259" y="38"/>
                      <a:pt x="259" y="39"/>
                    </a:cubicBezTo>
                    <a:cubicBezTo>
                      <a:pt x="258" y="40"/>
                      <a:pt x="258" y="40"/>
                      <a:pt x="258" y="40"/>
                    </a:cubicBezTo>
                    <a:cubicBezTo>
                      <a:pt x="258" y="39"/>
                      <a:pt x="258" y="39"/>
                      <a:pt x="258" y="39"/>
                    </a:cubicBezTo>
                    <a:cubicBezTo>
                      <a:pt x="258" y="39"/>
                      <a:pt x="258" y="39"/>
                      <a:pt x="258" y="39"/>
                    </a:cubicBezTo>
                    <a:cubicBezTo>
                      <a:pt x="258" y="38"/>
                      <a:pt x="258" y="36"/>
                      <a:pt x="257" y="35"/>
                    </a:cubicBezTo>
                    <a:cubicBezTo>
                      <a:pt x="257" y="34"/>
                      <a:pt x="257" y="34"/>
                      <a:pt x="256" y="33"/>
                    </a:cubicBezTo>
                    <a:cubicBezTo>
                      <a:pt x="256" y="33"/>
                      <a:pt x="256" y="32"/>
                      <a:pt x="256" y="31"/>
                    </a:cubicBezTo>
                    <a:cubicBezTo>
                      <a:pt x="254" y="29"/>
                      <a:pt x="252" y="27"/>
                      <a:pt x="250" y="26"/>
                    </a:cubicBezTo>
                    <a:cubicBezTo>
                      <a:pt x="249" y="26"/>
                      <a:pt x="249" y="25"/>
                      <a:pt x="248" y="25"/>
                    </a:cubicBezTo>
                    <a:cubicBezTo>
                      <a:pt x="248" y="25"/>
                      <a:pt x="247" y="25"/>
                      <a:pt x="246" y="25"/>
                    </a:cubicBezTo>
                    <a:cubicBezTo>
                      <a:pt x="246" y="25"/>
                      <a:pt x="245" y="25"/>
                      <a:pt x="245" y="25"/>
                    </a:cubicBezTo>
                    <a:cubicBezTo>
                      <a:pt x="244" y="25"/>
                      <a:pt x="244" y="25"/>
                      <a:pt x="243" y="26"/>
                    </a:cubicBezTo>
                    <a:cubicBezTo>
                      <a:pt x="243" y="26"/>
                      <a:pt x="242" y="26"/>
                      <a:pt x="242" y="26"/>
                    </a:cubicBezTo>
                    <a:cubicBezTo>
                      <a:pt x="241" y="27"/>
                      <a:pt x="241" y="27"/>
                      <a:pt x="240" y="28"/>
                    </a:cubicBezTo>
                    <a:cubicBezTo>
                      <a:pt x="240" y="28"/>
                      <a:pt x="240" y="29"/>
                      <a:pt x="239" y="29"/>
                    </a:cubicBezTo>
                    <a:cubicBezTo>
                      <a:pt x="238" y="31"/>
                      <a:pt x="238" y="31"/>
                      <a:pt x="238" y="31"/>
                    </a:cubicBezTo>
                    <a:cubicBezTo>
                      <a:pt x="238" y="32"/>
                      <a:pt x="236" y="32"/>
                      <a:pt x="235" y="32"/>
                    </a:cubicBezTo>
                    <a:cubicBezTo>
                      <a:pt x="235" y="31"/>
                      <a:pt x="234" y="30"/>
                      <a:pt x="234" y="30"/>
                    </a:cubicBezTo>
                    <a:cubicBezTo>
                      <a:pt x="234" y="30"/>
                      <a:pt x="234" y="30"/>
                      <a:pt x="234" y="30"/>
                    </a:cubicBezTo>
                    <a:cubicBezTo>
                      <a:pt x="234" y="26"/>
                      <a:pt x="233" y="22"/>
                      <a:pt x="230" y="19"/>
                    </a:cubicBezTo>
                    <a:cubicBezTo>
                      <a:pt x="228" y="16"/>
                      <a:pt x="225" y="14"/>
                      <a:pt x="221" y="13"/>
                    </a:cubicBezTo>
                    <a:cubicBezTo>
                      <a:pt x="221" y="13"/>
                      <a:pt x="220" y="13"/>
                      <a:pt x="220" y="12"/>
                    </a:cubicBezTo>
                    <a:cubicBezTo>
                      <a:pt x="220" y="12"/>
                      <a:pt x="220" y="12"/>
                      <a:pt x="220" y="12"/>
                    </a:cubicBezTo>
                    <a:cubicBezTo>
                      <a:pt x="219" y="12"/>
                      <a:pt x="219" y="12"/>
                      <a:pt x="219" y="12"/>
                    </a:cubicBezTo>
                    <a:cubicBezTo>
                      <a:pt x="218" y="12"/>
                      <a:pt x="218" y="12"/>
                      <a:pt x="218" y="12"/>
                    </a:cubicBezTo>
                    <a:cubicBezTo>
                      <a:pt x="217" y="12"/>
                      <a:pt x="217" y="12"/>
                      <a:pt x="217" y="12"/>
                    </a:cubicBezTo>
                    <a:cubicBezTo>
                      <a:pt x="216" y="13"/>
                      <a:pt x="216" y="13"/>
                      <a:pt x="216" y="13"/>
                    </a:cubicBezTo>
                    <a:cubicBezTo>
                      <a:pt x="215" y="13"/>
                      <a:pt x="215" y="13"/>
                      <a:pt x="214" y="13"/>
                    </a:cubicBezTo>
                    <a:cubicBezTo>
                      <a:pt x="214" y="14"/>
                      <a:pt x="213" y="14"/>
                      <a:pt x="213" y="15"/>
                    </a:cubicBezTo>
                    <a:cubicBezTo>
                      <a:pt x="212" y="16"/>
                      <a:pt x="212" y="16"/>
                      <a:pt x="211" y="17"/>
                    </a:cubicBezTo>
                    <a:cubicBezTo>
                      <a:pt x="211" y="18"/>
                      <a:pt x="210" y="19"/>
                      <a:pt x="210" y="20"/>
                    </a:cubicBezTo>
                    <a:cubicBezTo>
                      <a:pt x="210" y="20"/>
                      <a:pt x="209" y="21"/>
                      <a:pt x="209" y="22"/>
                    </a:cubicBezTo>
                    <a:cubicBezTo>
                      <a:pt x="208" y="25"/>
                      <a:pt x="208" y="25"/>
                      <a:pt x="208" y="25"/>
                    </a:cubicBezTo>
                    <a:cubicBezTo>
                      <a:pt x="208" y="27"/>
                      <a:pt x="206" y="29"/>
                      <a:pt x="204" y="28"/>
                    </a:cubicBezTo>
                    <a:cubicBezTo>
                      <a:pt x="203" y="28"/>
                      <a:pt x="202" y="27"/>
                      <a:pt x="201" y="26"/>
                    </a:cubicBezTo>
                    <a:cubicBezTo>
                      <a:pt x="201" y="26"/>
                      <a:pt x="201" y="26"/>
                      <a:pt x="201" y="26"/>
                    </a:cubicBezTo>
                    <a:cubicBezTo>
                      <a:pt x="200" y="23"/>
                      <a:pt x="200" y="23"/>
                      <a:pt x="200" y="23"/>
                    </a:cubicBezTo>
                    <a:cubicBezTo>
                      <a:pt x="200" y="23"/>
                      <a:pt x="200" y="22"/>
                      <a:pt x="199" y="21"/>
                    </a:cubicBezTo>
                    <a:cubicBezTo>
                      <a:pt x="199" y="21"/>
                      <a:pt x="199" y="20"/>
                      <a:pt x="198" y="20"/>
                    </a:cubicBezTo>
                    <a:cubicBezTo>
                      <a:pt x="198" y="19"/>
                      <a:pt x="197" y="18"/>
                      <a:pt x="197" y="18"/>
                    </a:cubicBezTo>
                    <a:cubicBezTo>
                      <a:pt x="196" y="17"/>
                      <a:pt x="196" y="17"/>
                      <a:pt x="195" y="17"/>
                    </a:cubicBezTo>
                    <a:cubicBezTo>
                      <a:pt x="195" y="16"/>
                      <a:pt x="194" y="16"/>
                      <a:pt x="194" y="15"/>
                    </a:cubicBezTo>
                    <a:cubicBezTo>
                      <a:pt x="193" y="15"/>
                      <a:pt x="193" y="15"/>
                      <a:pt x="192" y="14"/>
                    </a:cubicBezTo>
                    <a:cubicBezTo>
                      <a:pt x="192" y="14"/>
                      <a:pt x="191" y="14"/>
                      <a:pt x="190" y="14"/>
                    </a:cubicBezTo>
                    <a:cubicBezTo>
                      <a:pt x="190" y="14"/>
                      <a:pt x="189" y="14"/>
                      <a:pt x="189" y="14"/>
                    </a:cubicBezTo>
                    <a:cubicBezTo>
                      <a:pt x="188" y="14"/>
                      <a:pt x="188" y="14"/>
                      <a:pt x="187" y="14"/>
                    </a:cubicBezTo>
                    <a:cubicBezTo>
                      <a:pt x="187" y="14"/>
                      <a:pt x="186" y="14"/>
                      <a:pt x="186" y="15"/>
                    </a:cubicBezTo>
                    <a:cubicBezTo>
                      <a:pt x="185" y="15"/>
                      <a:pt x="185" y="15"/>
                      <a:pt x="184" y="15"/>
                    </a:cubicBezTo>
                    <a:cubicBezTo>
                      <a:pt x="184" y="16"/>
                      <a:pt x="183" y="16"/>
                      <a:pt x="183" y="17"/>
                    </a:cubicBezTo>
                    <a:cubicBezTo>
                      <a:pt x="182" y="17"/>
                      <a:pt x="182" y="18"/>
                      <a:pt x="182" y="18"/>
                    </a:cubicBezTo>
                    <a:cubicBezTo>
                      <a:pt x="181" y="19"/>
                      <a:pt x="181" y="19"/>
                      <a:pt x="181" y="20"/>
                    </a:cubicBezTo>
                    <a:cubicBezTo>
                      <a:pt x="180" y="22"/>
                      <a:pt x="180" y="22"/>
                      <a:pt x="180" y="22"/>
                    </a:cubicBezTo>
                    <a:cubicBezTo>
                      <a:pt x="180" y="22"/>
                      <a:pt x="180" y="22"/>
                      <a:pt x="180" y="22"/>
                    </a:cubicBezTo>
                    <a:cubicBezTo>
                      <a:pt x="179" y="25"/>
                      <a:pt x="176" y="25"/>
                      <a:pt x="174" y="24"/>
                    </a:cubicBezTo>
                    <a:cubicBezTo>
                      <a:pt x="172" y="24"/>
                      <a:pt x="171" y="22"/>
                      <a:pt x="171" y="21"/>
                    </a:cubicBezTo>
                    <a:cubicBezTo>
                      <a:pt x="172" y="18"/>
                      <a:pt x="171" y="16"/>
                      <a:pt x="171" y="14"/>
                    </a:cubicBezTo>
                    <a:cubicBezTo>
                      <a:pt x="170" y="12"/>
                      <a:pt x="169" y="10"/>
                      <a:pt x="168" y="10"/>
                    </a:cubicBezTo>
                    <a:cubicBezTo>
                      <a:pt x="167" y="9"/>
                      <a:pt x="167" y="9"/>
                      <a:pt x="166" y="9"/>
                    </a:cubicBezTo>
                    <a:cubicBezTo>
                      <a:pt x="165" y="9"/>
                      <a:pt x="164" y="9"/>
                      <a:pt x="163" y="9"/>
                    </a:cubicBezTo>
                    <a:cubicBezTo>
                      <a:pt x="162" y="9"/>
                      <a:pt x="162" y="9"/>
                      <a:pt x="162" y="9"/>
                    </a:cubicBezTo>
                    <a:cubicBezTo>
                      <a:pt x="160" y="10"/>
                      <a:pt x="160" y="10"/>
                      <a:pt x="160" y="10"/>
                    </a:cubicBezTo>
                    <a:cubicBezTo>
                      <a:pt x="159" y="10"/>
                      <a:pt x="158" y="11"/>
                      <a:pt x="157" y="11"/>
                    </a:cubicBezTo>
                    <a:cubicBezTo>
                      <a:pt x="156" y="11"/>
                      <a:pt x="155" y="12"/>
                      <a:pt x="154" y="13"/>
                    </a:cubicBezTo>
                    <a:cubicBezTo>
                      <a:pt x="154" y="13"/>
                      <a:pt x="153" y="13"/>
                      <a:pt x="153" y="14"/>
                    </a:cubicBezTo>
                    <a:cubicBezTo>
                      <a:pt x="152" y="15"/>
                      <a:pt x="152" y="15"/>
                      <a:pt x="152" y="15"/>
                    </a:cubicBezTo>
                    <a:cubicBezTo>
                      <a:pt x="151" y="16"/>
                      <a:pt x="151" y="16"/>
                      <a:pt x="151" y="16"/>
                    </a:cubicBezTo>
                    <a:cubicBezTo>
                      <a:pt x="150" y="18"/>
                      <a:pt x="150" y="18"/>
                      <a:pt x="150" y="18"/>
                    </a:cubicBezTo>
                    <a:cubicBezTo>
                      <a:pt x="149" y="19"/>
                      <a:pt x="149" y="19"/>
                      <a:pt x="149" y="19"/>
                    </a:cubicBezTo>
                    <a:cubicBezTo>
                      <a:pt x="149" y="20"/>
                      <a:pt x="149" y="20"/>
                      <a:pt x="148" y="21"/>
                    </a:cubicBezTo>
                    <a:cubicBezTo>
                      <a:pt x="148" y="22"/>
                      <a:pt x="148" y="23"/>
                      <a:pt x="147" y="24"/>
                    </a:cubicBezTo>
                    <a:cubicBezTo>
                      <a:pt x="147" y="25"/>
                      <a:pt x="147" y="26"/>
                      <a:pt x="147" y="28"/>
                    </a:cubicBezTo>
                    <a:cubicBezTo>
                      <a:pt x="147" y="29"/>
                      <a:pt x="146" y="30"/>
                      <a:pt x="146" y="31"/>
                    </a:cubicBezTo>
                    <a:cubicBezTo>
                      <a:pt x="146" y="35"/>
                      <a:pt x="146" y="35"/>
                      <a:pt x="146" y="35"/>
                    </a:cubicBezTo>
                    <a:cubicBezTo>
                      <a:pt x="146" y="37"/>
                      <a:pt x="144" y="39"/>
                      <a:pt x="142" y="39"/>
                    </a:cubicBezTo>
                    <a:cubicBezTo>
                      <a:pt x="141" y="39"/>
                      <a:pt x="140" y="38"/>
                      <a:pt x="139" y="37"/>
                    </a:cubicBezTo>
                    <a:cubicBezTo>
                      <a:pt x="139" y="37"/>
                      <a:pt x="139" y="37"/>
                      <a:pt x="139" y="37"/>
                    </a:cubicBezTo>
                    <a:cubicBezTo>
                      <a:pt x="139" y="36"/>
                      <a:pt x="139" y="35"/>
                      <a:pt x="138" y="35"/>
                    </a:cubicBezTo>
                    <a:cubicBezTo>
                      <a:pt x="138" y="34"/>
                      <a:pt x="138" y="34"/>
                      <a:pt x="137" y="33"/>
                    </a:cubicBezTo>
                    <a:cubicBezTo>
                      <a:pt x="137" y="33"/>
                      <a:pt x="136" y="32"/>
                      <a:pt x="136" y="32"/>
                    </a:cubicBezTo>
                    <a:cubicBezTo>
                      <a:pt x="135" y="32"/>
                      <a:pt x="135" y="31"/>
                      <a:pt x="134" y="31"/>
                    </a:cubicBezTo>
                    <a:cubicBezTo>
                      <a:pt x="133" y="30"/>
                      <a:pt x="132" y="30"/>
                      <a:pt x="131" y="30"/>
                    </a:cubicBezTo>
                    <a:cubicBezTo>
                      <a:pt x="130" y="29"/>
                      <a:pt x="129" y="29"/>
                      <a:pt x="129" y="29"/>
                    </a:cubicBezTo>
                    <a:cubicBezTo>
                      <a:pt x="127" y="29"/>
                      <a:pt x="127" y="29"/>
                      <a:pt x="127" y="29"/>
                    </a:cubicBezTo>
                    <a:cubicBezTo>
                      <a:pt x="125" y="30"/>
                      <a:pt x="125" y="30"/>
                      <a:pt x="125" y="30"/>
                    </a:cubicBezTo>
                    <a:cubicBezTo>
                      <a:pt x="124" y="30"/>
                      <a:pt x="123" y="30"/>
                      <a:pt x="123" y="31"/>
                    </a:cubicBezTo>
                    <a:cubicBezTo>
                      <a:pt x="122" y="31"/>
                      <a:pt x="122" y="31"/>
                      <a:pt x="121" y="32"/>
                    </a:cubicBezTo>
                    <a:cubicBezTo>
                      <a:pt x="121" y="32"/>
                      <a:pt x="120" y="32"/>
                      <a:pt x="120" y="33"/>
                    </a:cubicBezTo>
                    <a:cubicBezTo>
                      <a:pt x="119" y="33"/>
                      <a:pt x="119" y="34"/>
                      <a:pt x="118" y="34"/>
                    </a:cubicBezTo>
                    <a:cubicBezTo>
                      <a:pt x="118" y="35"/>
                      <a:pt x="118" y="35"/>
                      <a:pt x="117" y="36"/>
                    </a:cubicBezTo>
                    <a:cubicBezTo>
                      <a:pt x="117" y="37"/>
                      <a:pt x="117" y="37"/>
                      <a:pt x="117" y="38"/>
                    </a:cubicBezTo>
                    <a:cubicBezTo>
                      <a:pt x="116" y="40"/>
                      <a:pt x="116" y="40"/>
                      <a:pt x="116" y="40"/>
                    </a:cubicBezTo>
                    <a:cubicBezTo>
                      <a:pt x="116" y="40"/>
                      <a:pt x="116" y="40"/>
                      <a:pt x="116" y="40"/>
                    </a:cubicBezTo>
                    <a:cubicBezTo>
                      <a:pt x="116" y="42"/>
                      <a:pt x="115" y="43"/>
                      <a:pt x="113" y="42"/>
                    </a:cubicBezTo>
                    <a:cubicBezTo>
                      <a:pt x="112" y="42"/>
                      <a:pt x="112" y="41"/>
                      <a:pt x="111" y="41"/>
                    </a:cubicBezTo>
                    <a:cubicBezTo>
                      <a:pt x="111" y="38"/>
                      <a:pt x="111" y="38"/>
                      <a:pt x="111" y="38"/>
                    </a:cubicBezTo>
                    <a:cubicBezTo>
                      <a:pt x="111" y="38"/>
                      <a:pt x="110" y="37"/>
                      <a:pt x="110" y="37"/>
                    </a:cubicBezTo>
                    <a:cubicBezTo>
                      <a:pt x="110" y="36"/>
                      <a:pt x="109" y="35"/>
                      <a:pt x="109" y="35"/>
                    </a:cubicBezTo>
                    <a:cubicBezTo>
                      <a:pt x="109" y="34"/>
                      <a:pt x="108" y="34"/>
                      <a:pt x="108" y="33"/>
                    </a:cubicBezTo>
                    <a:cubicBezTo>
                      <a:pt x="107" y="33"/>
                      <a:pt x="107" y="32"/>
                      <a:pt x="106" y="32"/>
                    </a:cubicBezTo>
                    <a:cubicBezTo>
                      <a:pt x="106" y="31"/>
                      <a:pt x="105" y="31"/>
                      <a:pt x="105" y="31"/>
                    </a:cubicBezTo>
                    <a:cubicBezTo>
                      <a:pt x="104" y="31"/>
                      <a:pt x="104" y="30"/>
                      <a:pt x="103" y="30"/>
                    </a:cubicBezTo>
                    <a:cubicBezTo>
                      <a:pt x="102" y="30"/>
                      <a:pt x="102" y="30"/>
                      <a:pt x="101" y="30"/>
                    </a:cubicBezTo>
                    <a:cubicBezTo>
                      <a:pt x="100" y="30"/>
                      <a:pt x="98" y="30"/>
                      <a:pt x="97" y="31"/>
                    </a:cubicBezTo>
                    <a:cubicBezTo>
                      <a:pt x="96" y="31"/>
                      <a:pt x="96" y="31"/>
                      <a:pt x="95" y="31"/>
                    </a:cubicBezTo>
                    <a:cubicBezTo>
                      <a:pt x="94" y="32"/>
                      <a:pt x="94" y="32"/>
                      <a:pt x="93" y="32"/>
                    </a:cubicBezTo>
                    <a:cubicBezTo>
                      <a:pt x="93" y="33"/>
                      <a:pt x="92" y="33"/>
                      <a:pt x="92" y="34"/>
                    </a:cubicBezTo>
                    <a:cubicBezTo>
                      <a:pt x="91" y="34"/>
                      <a:pt x="91" y="35"/>
                      <a:pt x="90" y="36"/>
                    </a:cubicBezTo>
                    <a:cubicBezTo>
                      <a:pt x="90" y="36"/>
                      <a:pt x="89" y="37"/>
                      <a:pt x="89" y="37"/>
                    </a:cubicBezTo>
                    <a:cubicBezTo>
                      <a:pt x="88" y="39"/>
                      <a:pt x="88" y="39"/>
                      <a:pt x="88" y="39"/>
                    </a:cubicBezTo>
                    <a:cubicBezTo>
                      <a:pt x="88" y="40"/>
                      <a:pt x="87" y="41"/>
                      <a:pt x="86" y="40"/>
                    </a:cubicBezTo>
                    <a:cubicBezTo>
                      <a:pt x="86" y="40"/>
                      <a:pt x="86" y="40"/>
                      <a:pt x="86" y="40"/>
                    </a:cubicBezTo>
                    <a:cubicBezTo>
                      <a:pt x="84" y="37"/>
                      <a:pt x="84" y="37"/>
                      <a:pt x="84" y="37"/>
                    </a:cubicBezTo>
                    <a:cubicBezTo>
                      <a:pt x="82" y="35"/>
                      <a:pt x="82" y="35"/>
                      <a:pt x="82" y="35"/>
                    </a:cubicBezTo>
                    <a:cubicBezTo>
                      <a:pt x="81" y="35"/>
                      <a:pt x="80" y="34"/>
                      <a:pt x="79" y="33"/>
                    </a:cubicBezTo>
                    <a:cubicBezTo>
                      <a:pt x="78" y="33"/>
                      <a:pt x="78" y="33"/>
                      <a:pt x="77" y="32"/>
                    </a:cubicBezTo>
                    <a:cubicBezTo>
                      <a:pt x="76" y="32"/>
                      <a:pt x="75" y="32"/>
                      <a:pt x="74" y="32"/>
                    </a:cubicBezTo>
                    <a:cubicBezTo>
                      <a:pt x="73" y="32"/>
                      <a:pt x="72" y="32"/>
                      <a:pt x="71" y="33"/>
                    </a:cubicBezTo>
                    <a:cubicBezTo>
                      <a:pt x="70" y="33"/>
                      <a:pt x="69" y="33"/>
                      <a:pt x="68" y="34"/>
                    </a:cubicBezTo>
                    <a:cubicBezTo>
                      <a:pt x="67" y="34"/>
                      <a:pt x="66" y="35"/>
                      <a:pt x="66" y="36"/>
                    </a:cubicBezTo>
                    <a:cubicBezTo>
                      <a:pt x="64" y="37"/>
                      <a:pt x="63" y="39"/>
                      <a:pt x="63" y="41"/>
                    </a:cubicBezTo>
                    <a:cubicBezTo>
                      <a:pt x="62" y="43"/>
                      <a:pt x="62" y="45"/>
                      <a:pt x="63" y="47"/>
                    </a:cubicBezTo>
                    <a:cubicBezTo>
                      <a:pt x="63" y="51"/>
                      <a:pt x="64" y="55"/>
                      <a:pt x="64" y="60"/>
                    </a:cubicBezTo>
                    <a:cubicBezTo>
                      <a:pt x="64" y="61"/>
                      <a:pt x="63" y="62"/>
                      <a:pt x="62" y="62"/>
                    </a:cubicBezTo>
                    <a:cubicBezTo>
                      <a:pt x="61" y="62"/>
                      <a:pt x="61" y="62"/>
                      <a:pt x="61" y="61"/>
                    </a:cubicBezTo>
                    <a:cubicBezTo>
                      <a:pt x="61" y="61"/>
                      <a:pt x="61" y="61"/>
                      <a:pt x="61" y="61"/>
                    </a:cubicBezTo>
                    <a:cubicBezTo>
                      <a:pt x="60" y="60"/>
                      <a:pt x="59" y="60"/>
                      <a:pt x="58" y="59"/>
                    </a:cubicBezTo>
                    <a:cubicBezTo>
                      <a:pt x="57" y="58"/>
                      <a:pt x="56" y="58"/>
                      <a:pt x="55" y="57"/>
                    </a:cubicBezTo>
                    <a:cubicBezTo>
                      <a:pt x="53" y="56"/>
                      <a:pt x="51" y="56"/>
                      <a:pt x="48" y="56"/>
                    </a:cubicBezTo>
                    <a:cubicBezTo>
                      <a:pt x="47" y="56"/>
                      <a:pt x="46" y="56"/>
                      <a:pt x="45" y="56"/>
                    </a:cubicBezTo>
                    <a:cubicBezTo>
                      <a:pt x="44" y="56"/>
                      <a:pt x="43" y="56"/>
                      <a:pt x="42" y="57"/>
                    </a:cubicBezTo>
                    <a:cubicBezTo>
                      <a:pt x="41" y="57"/>
                      <a:pt x="40" y="58"/>
                      <a:pt x="40" y="59"/>
                    </a:cubicBezTo>
                    <a:cubicBezTo>
                      <a:pt x="39" y="59"/>
                      <a:pt x="38" y="60"/>
                      <a:pt x="37" y="61"/>
                    </a:cubicBezTo>
                    <a:cubicBezTo>
                      <a:pt x="37" y="62"/>
                      <a:pt x="37" y="62"/>
                      <a:pt x="37" y="62"/>
                    </a:cubicBezTo>
                    <a:cubicBezTo>
                      <a:pt x="36" y="64"/>
                      <a:pt x="36" y="64"/>
                      <a:pt x="36" y="64"/>
                    </a:cubicBezTo>
                    <a:cubicBezTo>
                      <a:pt x="35" y="64"/>
                      <a:pt x="35" y="66"/>
                      <a:pt x="35" y="67"/>
                    </a:cubicBezTo>
                    <a:cubicBezTo>
                      <a:pt x="34" y="68"/>
                      <a:pt x="34" y="69"/>
                      <a:pt x="34" y="70"/>
                    </a:cubicBezTo>
                    <a:cubicBezTo>
                      <a:pt x="34" y="71"/>
                      <a:pt x="34" y="72"/>
                      <a:pt x="34" y="73"/>
                    </a:cubicBezTo>
                    <a:cubicBezTo>
                      <a:pt x="35" y="75"/>
                      <a:pt x="36" y="77"/>
                      <a:pt x="36" y="80"/>
                    </a:cubicBezTo>
                    <a:cubicBezTo>
                      <a:pt x="37" y="81"/>
                      <a:pt x="37" y="83"/>
                      <a:pt x="37" y="84"/>
                    </a:cubicBezTo>
                    <a:cubicBezTo>
                      <a:pt x="38" y="85"/>
                      <a:pt x="38" y="87"/>
                      <a:pt x="38" y="88"/>
                    </a:cubicBezTo>
                    <a:cubicBezTo>
                      <a:pt x="38" y="90"/>
                      <a:pt x="37" y="92"/>
                      <a:pt x="35" y="92"/>
                    </a:cubicBezTo>
                    <a:cubicBezTo>
                      <a:pt x="34" y="92"/>
                      <a:pt x="33" y="92"/>
                      <a:pt x="32" y="91"/>
                    </a:cubicBezTo>
                    <a:cubicBezTo>
                      <a:pt x="32" y="91"/>
                      <a:pt x="32" y="91"/>
                      <a:pt x="32" y="91"/>
                    </a:cubicBezTo>
                    <a:cubicBezTo>
                      <a:pt x="31" y="90"/>
                      <a:pt x="31" y="90"/>
                      <a:pt x="31" y="90"/>
                    </a:cubicBezTo>
                    <a:cubicBezTo>
                      <a:pt x="30" y="90"/>
                      <a:pt x="30" y="90"/>
                      <a:pt x="30" y="90"/>
                    </a:cubicBezTo>
                    <a:cubicBezTo>
                      <a:pt x="29" y="89"/>
                      <a:pt x="29" y="89"/>
                      <a:pt x="29" y="89"/>
                    </a:cubicBezTo>
                    <a:cubicBezTo>
                      <a:pt x="29" y="89"/>
                      <a:pt x="29" y="89"/>
                      <a:pt x="29" y="89"/>
                    </a:cubicBezTo>
                    <a:cubicBezTo>
                      <a:pt x="29" y="89"/>
                      <a:pt x="29" y="89"/>
                      <a:pt x="29" y="89"/>
                    </a:cubicBezTo>
                    <a:cubicBezTo>
                      <a:pt x="29" y="89"/>
                      <a:pt x="29" y="89"/>
                      <a:pt x="29" y="89"/>
                    </a:cubicBezTo>
                    <a:cubicBezTo>
                      <a:pt x="28" y="90"/>
                      <a:pt x="28" y="90"/>
                      <a:pt x="28" y="90"/>
                    </a:cubicBezTo>
                    <a:cubicBezTo>
                      <a:pt x="28" y="91"/>
                      <a:pt x="27" y="91"/>
                      <a:pt x="27" y="92"/>
                    </a:cubicBezTo>
                    <a:cubicBezTo>
                      <a:pt x="27" y="93"/>
                      <a:pt x="27" y="94"/>
                      <a:pt x="27" y="95"/>
                    </a:cubicBezTo>
                    <a:cubicBezTo>
                      <a:pt x="27" y="97"/>
                      <a:pt x="27" y="98"/>
                      <a:pt x="27" y="99"/>
                    </a:cubicBezTo>
                    <a:cubicBezTo>
                      <a:pt x="27" y="101"/>
                      <a:pt x="27" y="103"/>
                      <a:pt x="27" y="105"/>
                    </a:cubicBezTo>
                    <a:cubicBezTo>
                      <a:pt x="28" y="105"/>
                      <a:pt x="28" y="105"/>
                      <a:pt x="28" y="105"/>
                    </a:cubicBezTo>
                    <a:cubicBezTo>
                      <a:pt x="28" y="107"/>
                      <a:pt x="27" y="109"/>
                      <a:pt x="25" y="109"/>
                    </a:cubicBezTo>
                    <a:cubicBezTo>
                      <a:pt x="24" y="110"/>
                      <a:pt x="23" y="109"/>
                      <a:pt x="23" y="109"/>
                    </a:cubicBezTo>
                    <a:cubicBezTo>
                      <a:pt x="20" y="107"/>
                      <a:pt x="17" y="106"/>
                      <a:pt x="13" y="107"/>
                    </a:cubicBezTo>
                    <a:cubicBezTo>
                      <a:pt x="12" y="107"/>
                      <a:pt x="10" y="107"/>
                      <a:pt x="9" y="108"/>
                    </a:cubicBezTo>
                    <a:cubicBezTo>
                      <a:pt x="8" y="108"/>
                      <a:pt x="8" y="109"/>
                      <a:pt x="7" y="109"/>
                    </a:cubicBezTo>
                    <a:cubicBezTo>
                      <a:pt x="7" y="109"/>
                      <a:pt x="7" y="109"/>
                      <a:pt x="7" y="110"/>
                    </a:cubicBezTo>
                    <a:cubicBezTo>
                      <a:pt x="7" y="111"/>
                      <a:pt x="7" y="111"/>
                      <a:pt x="7" y="111"/>
                    </a:cubicBezTo>
                    <a:cubicBezTo>
                      <a:pt x="6" y="111"/>
                      <a:pt x="6" y="111"/>
                      <a:pt x="6" y="111"/>
                    </a:cubicBezTo>
                    <a:cubicBezTo>
                      <a:pt x="6" y="111"/>
                      <a:pt x="6" y="111"/>
                      <a:pt x="6" y="111"/>
                    </a:cubicBezTo>
                    <a:cubicBezTo>
                      <a:pt x="6" y="111"/>
                      <a:pt x="6" y="111"/>
                      <a:pt x="6" y="111"/>
                    </a:cubicBezTo>
                    <a:cubicBezTo>
                      <a:pt x="6" y="111"/>
                      <a:pt x="6" y="111"/>
                      <a:pt x="6" y="111"/>
                    </a:cubicBezTo>
                    <a:cubicBezTo>
                      <a:pt x="6" y="111"/>
                      <a:pt x="6" y="111"/>
                      <a:pt x="6" y="111"/>
                    </a:cubicBezTo>
                    <a:cubicBezTo>
                      <a:pt x="6" y="111"/>
                      <a:pt x="6" y="111"/>
                      <a:pt x="6" y="111"/>
                    </a:cubicBezTo>
                    <a:cubicBezTo>
                      <a:pt x="6" y="112"/>
                      <a:pt x="6" y="112"/>
                      <a:pt x="6" y="113"/>
                    </a:cubicBezTo>
                    <a:cubicBezTo>
                      <a:pt x="6" y="114"/>
                      <a:pt x="6" y="115"/>
                      <a:pt x="6" y="115"/>
                    </a:cubicBezTo>
                    <a:cubicBezTo>
                      <a:pt x="6" y="116"/>
                      <a:pt x="6" y="117"/>
                      <a:pt x="6" y="118"/>
                    </a:cubicBezTo>
                    <a:cubicBezTo>
                      <a:pt x="7" y="119"/>
                      <a:pt x="7" y="120"/>
                      <a:pt x="7" y="121"/>
                    </a:cubicBezTo>
                    <a:cubicBezTo>
                      <a:pt x="8" y="122"/>
                      <a:pt x="8" y="124"/>
                      <a:pt x="9" y="126"/>
                    </a:cubicBezTo>
                    <a:cubicBezTo>
                      <a:pt x="10" y="127"/>
                      <a:pt x="11" y="129"/>
                      <a:pt x="12" y="131"/>
                    </a:cubicBezTo>
                    <a:cubicBezTo>
                      <a:pt x="12" y="131"/>
                      <a:pt x="12" y="131"/>
                      <a:pt x="12" y="131"/>
                    </a:cubicBezTo>
                    <a:cubicBezTo>
                      <a:pt x="13" y="131"/>
                      <a:pt x="13" y="133"/>
                      <a:pt x="12" y="133"/>
                    </a:cubicBezTo>
                    <a:cubicBezTo>
                      <a:pt x="11" y="134"/>
                      <a:pt x="11" y="134"/>
                      <a:pt x="10" y="134"/>
                    </a:cubicBezTo>
                    <a:cubicBezTo>
                      <a:pt x="10" y="133"/>
                      <a:pt x="9" y="133"/>
                      <a:pt x="8" y="133"/>
                    </a:cubicBezTo>
                    <a:cubicBezTo>
                      <a:pt x="8" y="133"/>
                      <a:pt x="7" y="134"/>
                      <a:pt x="7" y="134"/>
                    </a:cubicBezTo>
                    <a:cubicBezTo>
                      <a:pt x="6" y="134"/>
                      <a:pt x="6" y="134"/>
                      <a:pt x="6" y="134"/>
                    </a:cubicBezTo>
                    <a:cubicBezTo>
                      <a:pt x="5" y="134"/>
                      <a:pt x="4" y="135"/>
                      <a:pt x="4" y="135"/>
                    </a:cubicBezTo>
                    <a:cubicBezTo>
                      <a:pt x="3" y="136"/>
                      <a:pt x="3" y="137"/>
                      <a:pt x="2" y="138"/>
                    </a:cubicBezTo>
                    <a:cubicBezTo>
                      <a:pt x="2" y="138"/>
                      <a:pt x="2" y="139"/>
                      <a:pt x="2" y="140"/>
                    </a:cubicBezTo>
                    <a:cubicBezTo>
                      <a:pt x="2" y="140"/>
                      <a:pt x="1" y="141"/>
                      <a:pt x="2" y="141"/>
                    </a:cubicBezTo>
                    <a:cubicBezTo>
                      <a:pt x="2" y="142"/>
                      <a:pt x="2" y="142"/>
                      <a:pt x="2" y="143"/>
                    </a:cubicBezTo>
                    <a:cubicBezTo>
                      <a:pt x="2" y="143"/>
                      <a:pt x="2" y="143"/>
                      <a:pt x="2" y="144"/>
                    </a:cubicBezTo>
                    <a:cubicBezTo>
                      <a:pt x="3" y="144"/>
                      <a:pt x="3" y="145"/>
                      <a:pt x="3" y="145"/>
                    </a:cubicBezTo>
                    <a:cubicBezTo>
                      <a:pt x="3" y="145"/>
                      <a:pt x="4" y="146"/>
                      <a:pt x="4" y="146"/>
                    </a:cubicBezTo>
                    <a:cubicBezTo>
                      <a:pt x="5" y="147"/>
                      <a:pt x="5" y="147"/>
                      <a:pt x="5" y="147"/>
                    </a:cubicBezTo>
                    <a:cubicBezTo>
                      <a:pt x="5" y="148"/>
                      <a:pt x="5" y="148"/>
                      <a:pt x="5" y="148"/>
                    </a:cubicBezTo>
                    <a:cubicBezTo>
                      <a:pt x="5" y="148"/>
                      <a:pt x="5" y="148"/>
                      <a:pt x="5" y="148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  <p:sp>
        <p:nvSpPr>
          <p:cNvPr id="46" name="Rectangle 45"/>
          <p:cNvSpPr/>
          <p:nvPr/>
        </p:nvSpPr>
        <p:spPr>
          <a:xfrm>
            <a:off x="1878873" y="3381525"/>
            <a:ext cx="620683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WIND</a:t>
            </a:r>
            <a:endParaRPr lang="en-US" sz="12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47" name="Rectangle 46"/>
          <p:cNvSpPr/>
          <p:nvPr/>
        </p:nvSpPr>
        <p:spPr>
          <a:xfrm>
            <a:off x="4259170" y="3381525"/>
            <a:ext cx="670376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SOLAR</a:t>
            </a:r>
            <a:endParaRPr lang="en-US" sz="12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48" name="Rectangle 47"/>
          <p:cNvSpPr/>
          <p:nvPr/>
        </p:nvSpPr>
        <p:spPr>
          <a:xfrm>
            <a:off x="6498497" y="3381525"/>
            <a:ext cx="104708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POLLUTION</a:t>
            </a:r>
            <a:endParaRPr lang="en-US" sz="12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49" name="Text Placeholder 3"/>
          <p:cNvSpPr txBox="1">
            <a:spLocks/>
          </p:cNvSpPr>
          <p:nvPr/>
        </p:nvSpPr>
        <p:spPr>
          <a:xfrm>
            <a:off x="1481328" y="3815085"/>
            <a:ext cx="1426464" cy="615553"/>
          </a:xfrm>
          <a:prstGeom prst="rect">
            <a:avLst/>
          </a:prstGeom>
        </p:spPr>
        <p:txBody>
          <a:bodyPr wrap="square" lIns="0" tIns="0" rIns="0" bIns="0" anchor="ctr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r>
              <a:rPr lang="id-ID" sz="1000" dirty="0">
                <a:solidFill>
                  <a:schemeClr val="bg2">
                    <a:lumMod val="50000"/>
                  </a:schemeClr>
                </a:solidFill>
              </a:rPr>
              <a:t>Lorem ipsum dolor sit amet, consectetuer adipiscing elit. Maecenas porttitor congue massa. </a:t>
            </a:r>
          </a:p>
        </p:txBody>
      </p:sp>
      <p:sp>
        <p:nvSpPr>
          <p:cNvPr id="50" name="Text Placeholder 3"/>
          <p:cNvSpPr txBox="1">
            <a:spLocks/>
          </p:cNvSpPr>
          <p:nvPr/>
        </p:nvSpPr>
        <p:spPr>
          <a:xfrm>
            <a:off x="3858768" y="3815085"/>
            <a:ext cx="1426464" cy="615553"/>
          </a:xfrm>
          <a:prstGeom prst="rect">
            <a:avLst/>
          </a:prstGeom>
        </p:spPr>
        <p:txBody>
          <a:bodyPr wrap="square" lIns="0" tIns="0" rIns="0" bIns="0" anchor="ctr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r>
              <a:rPr lang="id-ID" sz="1000" dirty="0">
                <a:solidFill>
                  <a:schemeClr val="bg2">
                    <a:lumMod val="50000"/>
                  </a:schemeClr>
                </a:solidFill>
              </a:rPr>
              <a:t>Lorem ipsum dolor sit amet, consectetuer adipiscing elit. Maecenas porttitor congue massa. </a:t>
            </a:r>
          </a:p>
        </p:txBody>
      </p:sp>
      <p:sp>
        <p:nvSpPr>
          <p:cNvPr id="51" name="Text Placeholder 3"/>
          <p:cNvSpPr txBox="1">
            <a:spLocks/>
          </p:cNvSpPr>
          <p:nvPr/>
        </p:nvSpPr>
        <p:spPr>
          <a:xfrm>
            <a:off x="6355080" y="3815085"/>
            <a:ext cx="1426464" cy="615553"/>
          </a:xfrm>
          <a:prstGeom prst="rect">
            <a:avLst/>
          </a:prstGeom>
        </p:spPr>
        <p:txBody>
          <a:bodyPr wrap="square" lIns="0" tIns="0" rIns="0" bIns="0" anchor="ctr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r>
              <a:rPr lang="id-ID" sz="1000" dirty="0">
                <a:solidFill>
                  <a:schemeClr val="bg2">
                    <a:lumMod val="50000"/>
                  </a:schemeClr>
                </a:solidFill>
              </a:rPr>
              <a:t>Lorem ipsum dolor sit amet, consectetuer adipiscing elit. Maecenas porttitor congue massa. </a:t>
            </a:r>
          </a:p>
        </p:txBody>
      </p:sp>
      <p:grpSp>
        <p:nvGrpSpPr>
          <p:cNvPr id="66" name="Group 65"/>
          <p:cNvGrpSpPr/>
          <p:nvPr/>
        </p:nvGrpSpPr>
        <p:grpSpPr>
          <a:xfrm>
            <a:off x="0" y="2134220"/>
            <a:ext cx="9144000" cy="1188720"/>
            <a:chOff x="0" y="1848470"/>
            <a:chExt cx="9144000" cy="1188720"/>
          </a:xfrm>
        </p:grpSpPr>
        <p:sp>
          <p:nvSpPr>
            <p:cNvPr id="52" name="Oval 51"/>
            <p:cNvSpPr/>
            <p:nvPr/>
          </p:nvSpPr>
          <p:spPr>
            <a:xfrm>
              <a:off x="1600200" y="1848470"/>
              <a:ext cx="1188720" cy="1188720"/>
            </a:xfrm>
            <a:prstGeom prst="ellipse">
              <a:avLst/>
            </a:prstGeom>
            <a:noFill/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Oval 52"/>
            <p:cNvSpPr/>
            <p:nvPr/>
          </p:nvSpPr>
          <p:spPr>
            <a:xfrm>
              <a:off x="4031901" y="1848470"/>
              <a:ext cx="1188720" cy="1188720"/>
            </a:xfrm>
            <a:prstGeom prst="ellipse">
              <a:avLst/>
            </a:prstGeom>
            <a:noFill/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Oval 53"/>
            <p:cNvSpPr/>
            <p:nvPr/>
          </p:nvSpPr>
          <p:spPr>
            <a:xfrm>
              <a:off x="6393263" y="1848470"/>
              <a:ext cx="1188720" cy="1188720"/>
            </a:xfrm>
            <a:prstGeom prst="ellipse">
              <a:avLst/>
            </a:prstGeom>
            <a:noFill/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cxnSp>
          <p:nvCxnSpPr>
            <p:cNvPr id="56" name="Straight Connector 55"/>
            <p:cNvCxnSpPr>
              <a:stCxn id="52" idx="2"/>
            </p:cNvCxnSpPr>
            <p:nvPr/>
          </p:nvCxnSpPr>
          <p:spPr>
            <a:xfrm flipH="1">
              <a:off x="0" y="2442830"/>
              <a:ext cx="1600200" cy="10048"/>
            </a:xfrm>
            <a:prstGeom prst="line">
              <a:avLst/>
            </a:prstGeom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Straight Connector 56"/>
            <p:cNvCxnSpPr>
              <a:stCxn id="53" idx="2"/>
              <a:endCxn id="52" idx="6"/>
            </p:cNvCxnSpPr>
            <p:nvPr/>
          </p:nvCxnSpPr>
          <p:spPr>
            <a:xfrm flipH="1">
              <a:off x="2788920" y="2442830"/>
              <a:ext cx="1242981" cy="0"/>
            </a:xfrm>
            <a:prstGeom prst="line">
              <a:avLst/>
            </a:prstGeom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Straight Connector 59"/>
            <p:cNvCxnSpPr>
              <a:stCxn id="54" idx="2"/>
              <a:endCxn id="53" idx="6"/>
            </p:cNvCxnSpPr>
            <p:nvPr/>
          </p:nvCxnSpPr>
          <p:spPr>
            <a:xfrm flipH="1">
              <a:off x="5220621" y="2442830"/>
              <a:ext cx="1172642" cy="0"/>
            </a:xfrm>
            <a:prstGeom prst="line">
              <a:avLst/>
            </a:prstGeom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Connector 62"/>
            <p:cNvCxnSpPr>
              <a:endCxn id="54" idx="6"/>
            </p:cNvCxnSpPr>
            <p:nvPr/>
          </p:nvCxnSpPr>
          <p:spPr>
            <a:xfrm flipH="1">
              <a:off x="7581983" y="2442830"/>
              <a:ext cx="1562017" cy="0"/>
            </a:xfrm>
            <a:prstGeom prst="line">
              <a:avLst/>
            </a:prstGeom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8642097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flip dir="r"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LOREM IPSUM</a:t>
            </a:r>
          </a:p>
        </p:txBody>
      </p:sp>
      <p:sp>
        <p:nvSpPr>
          <p:cNvPr id="485" name="Text Placeholder 484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dirty="0" err="1"/>
              <a:t>Thématique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570107" y="5236474"/>
            <a:ext cx="475487" cy="305152"/>
          </a:xfrm>
          <a:prstGeom prst="rect">
            <a:avLst/>
          </a:prstGeom>
        </p:spPr>
        <p:txBody>
          <a:bodyPr/>
          <a:lstStyle/>
          <a:p>
            <a:fld id="{C136B7D2-B98C-44FD-8D04-7EC62A564975}" type="slidenum">
              <a:rPr lang="en-US" smtClean="0"/>
              <a:pPr/>
              <a:t>7</a:t>
            </a:fld>
            <a:endParaRPr lang="en-US" dirty="0"/>
          </a:p>
        </p:txBody>
      </p:sp>
      <p:grpSp>
        <p:nvGrpSpPr>
          <p:cNvPr id="6" name="Groupe 5">
            <a:extLst>
              <a:ext uri="{FF2B5EF4-FFF2-40B4-BE49-F238E27FC236}">
                <a16:creationId xmlns:a16="http://schemas.microsoft.com/office/drawing/2014/main" id="{073B5FF1-5C29-D4B5-E296-5C89087FB4F4}"/>
              </a:ext>
            </a:extLst>
          </p:cNvPr>
          <p:cNvGrpSpPr/>
          <p:nvPr/>
        </p:nvGrpSpPr>
        <p:grpSpPr>
          <a:xfrm>
            <a:off x="5662810" y="1874511"/>
            <a:ext cx="1728520" cy="2960192"/>
            <a:chOff x="3794457" y="1765997"/>
            <a:chExt cx="1728520" cy="2960192"/>
          </a:xfrm>
        </p:grpSpPr>
        <p:grpSp>
          <p:nvGrpSpPr>
            <p:cNvPr id="16" name="Group 15"/>
            <p:cNvGrpSpPr/>
            <p:nvPr/>
          </p:nvGrpSpPr>
          <p:grpSpPr>
            <a:xfrm>
              <a:off x="4390821" y="2707616"/>
              <a:ext cx="289622" cy="2018573"/>
              <a:chOff x="4390821" y="2421865"/>
              <a:chExt cx="289622" cy="2018573"/>
            </a:xfrm>
          </p:grpSpPr>
          <p:sp>
            <p:nvSpPr>
              <p:cNvPr id="506" name="Freeform 107"/>
              <p:cNvSpPr>
                <a:spLocks/>
              </p:cNvSpPr>
              <p:nvPr/>
            </p:nvSpPr>
            <p:spPr bwMode="auto">
              <a:xfrm>
                <a:off x="4420661" y="2421865"/>
                <a:ext cx="229943" cy="2018573"/>
              </a:xfrm>
              <a:custGeom>
                <a:avLst/>
                <a:gdLst>
                  <a:gd name="T0" fmla="*/ 131 w 131"/>
                  <a:gd name="T1" fmla="*/ 1150 h 1150"/>
                  <a:gd name="T2" fmla="*/ 0 w 131"/>
                  <a:gd name="T3" fmla="*/ 1150 h 1150"/>
                  <a:gd name="T4" fmla="*/ 52 w 131"/>
                  <a:gd name="T5" fmla="*/ 0 h 1150"/>
                  <a:gd name="T6" fmla="*/ 79 w 131"/>
                  <a:gd name="T7" fmla="*/ 0 h 1150"/>
                  <a:gd name="T8" fmla="*/ 131 w 131"/>
                  <a:gd name="T9" fmla="*/ 1150 h 1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1" h="1150">
                    <a:moveTo>
                      <a:pt x="131" y="1150"/>
                    </a:moveTo>
                    <a:lnTo>
                      <a:pt x="0" y="1150"/>
                    </a:lnTo>
                    <a:lnTo>
                      <a:pt x="52" y="0"/>
                    </a:lnTo>
                    <a:lnTo>
                      <a:pt x="79" y="0"/>
                    </a:lnTo>
                    <a:lnTo>
                      <a:pt x="131" y="1150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12" name="Rectangle 113"/>
              <p:cNvSpPr>
                <a:spLocks noChangeArrowheads="1"/>
              </p:cNvSpPr>
              <p:nvPr/>
            </p:nvSpPr>
            <p:spPr bwMode="auto">
              <a:xfrm>
                <a:off x="4390821" y="4324589"/>
                <a:ext cx="289622" cy="115849"/>
              </a:xfrm>
              <a:prstGeom prst="rect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13" name="Rectangle 114"/>
              <p:cNvSpPr>
                <a:spLocks noChangeArrowheads="1"/>
              </p:cNvSpPr>
              <p:nvPr/>
            </p:nvSpPr>
            <p:spPr bwMode="auto">
              <a:xfrm>
                <a:off x="4413640" y="4229804"/>
                <a:ext cx="240474" cy="94785"/>
              </a:xfrm>
              <a:prstGeom prst="rect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19" name="Group 18"/>
            <p:cNvGrpSpPr/>
            <p:nvPr/>
          </p:nvGrpSpPr>
          <p:grpSpPr>
            <a:xfrm>
              <a:off x="3794457" y="1765997"/>
              <a:ext cx="1728520" cy="1605606"/>
              <a:chOff x="3794457" y="1480247"/>
              <a:chExt cx="1728520" cy="1605606"/>
            </a:xfrm>
          </p:grpSpPr>
          <p:sp>
            <p:nvSpPr>
              <p:cNvPr id="507" name="Freeform 108"/>
              <p:cNvSpPr>
                <a:spLocks/>
              </p:cNvSpPr>
              <p:nvPr/>
            </p:nvSpPr>
            <p:spPr bwMode="auto">
              <a:xfrm rot="1182042">
                <a:off x="4534754" y="2557374"/>
                <a:ext cx="988223" cy="163241"/>
              </a:xfrm>
              <a:custGeom>
                <a:avLst/>
                <a:gdLst>
                  <a:gd name="T0" fmla="*/ 215 w 435"/>
                  <a:gd name="T1" fmla="*/ 60 h 72"/>
                  <a:gd name="T2" fmla="*/ 1 w 435"/>
                  <a:gd name="T3" fmla="*/ 13 h 72"/>
                  <a:gd name="T4" fmla="*/ 220 w 435"/>
                  <a:gd name="T5" fmla="*/ 12 h 72"/>
                  <a:gd name="T6" fmla="*/ 434 w 435"/>
                  <a:gd name="T7" fmla="*/ 59 h 72"/>
                  <a:gd name="T8" fmla="*/ 215 w 435"/>
                  <a:gd name="T9" fmla="*/ 60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5" h="72">
                    <a:moveTo>
                      <a:pt x="215" y="60"/>
                    </a:moveTo>
                    <a:cubicBezTo>
                      <a:pt x="95" y="47"/>
                      <a:pt x="0" y="26"/>
                      <a:pt x="1" y="13"/>
                    </a:cubicBezTo>
                    <a:cubicBezTo>
                      <a:pt x="2" y="0"/>
                      <a:pt x="100" y="0"/>
                      <a:pt x="220" y="12"/>
                    </a:cubicBezTo>
                    <a:cubicBezTo>
                      <a:pt x="339" y="25"/>
                      <a:pt x="435" y="46"/>
                      <a:pt x="434" y="59"/>
                    </a:cubicBezTo>
                    <a:cubicBezTo>
                      <a:pt x="432" y="72"/>
                      <a:pt x="334" y="72"/>
                      <a:pt x="215" y="6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08" name="Freeform 109"/>
              <p:cNvSpPr>
                <a:spLocks/>
              </p:cNvSpPr>
              <p:nvPr/>
            </p:nvSpPr>
            <p:spPr bwMode="auto">
              <a:xfrm rot="1273661">
                <a:off x="4279685" y="1480247"/>
                <a:ext cx="458129" cy="928543"/>
              </a:xfrm>
              <a:custGeom>
                <a:avLst/>
                <a:gdLst>
                  <a:gd name="T0" fmla="*/ 122 w 201"/>
                  <a:gd name="T1" fmla="*/ 195 h 409"/>
                  <a:gd name="T2" fmla="*/ 189 w 201"/>
                  <a:gd name="T3" fmla="*/ 403 h 409"/>
                  <a:gd name="T4" fmla="*/ 79 w 201"/>
                  <a:gd name="T5" fmla="*/ 214 h 409"/>
                  <a:gd name="T6" fmla="*/ 12 w 201"/>
                  <a:gd name="T7" fmla="*/ 6 h 409"/>
                  <a:gd name="T8" fmla="*/ 122 w 201"/>
                  <a:gd name="T9" fmla="*/ 195 h 4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1" h="409">
                    <a:moveTo>
                      <a:pt x="122" y="195"/>
                    </a:moveTo>
                    <a:cubicBezTo>
                      <a:pt x="171" y="305"/>
                      <a:pt x="201" y="398"/>
                      <a:pt x="189" y="403"/>
                    </a:cubicBezTo>
                    <a:cubicBezTo>
                      <a:pt x="177" y="409"/>
                      <a:pt x="128" y="324"/>
                      <a:pt x="79" y="214"/>
                    </a:cubicBezTo>
                    <a:cubicBezTo>
                      <a:pt x="30" y="104"/>
                      <a:pt x="0" y="11"/>
                      <a:pt x="12" y="6"/>
                    </a:cubicBezTo>
                    <a:cubicBezTo>
                      <a:pt x="24" y="0"/>
                      <a:pt x="74" y="85"/>
                      <a:pt x="122" y="195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09" name="Freeform 110"/>
              <p:cNvSpPr>
                <a:spLocks/>
              </p:cNvSpPr>
              <p:nvPr/>
            </p:nvSpPr>
            <p:spPr bwMode="auto">
              <a:xfrm rot="1343090">
                <a:off x="3794457" y="2252095"/>
                <a:ext cx="631901" cy="833758"/>
              </a:xfrm>
              <a:custGeom>
                <a:avLst/>
                <a:gdLst>
                  <a:gd name="T0" fmla="*/ 120 w 278"/>
                  <a:gd name="T1" fmla="*/ 170 h 368"/>
                  <a:gd name="T2" fmla="*/ 267 w 278"/>
                  <a:gd name="T3" fmla="*/ 8 h 368"/>
                  <a:gd name="T4" fmla="*/ 158 w 278"/>
                  <a:gd name="T5" fmla="*/ 198 h 368"/>
                  <a:gd name="T6" fmla="*/ 11 w 278"/>
                  <a:gd name="T7" fmla="*/ 360 h 368"/>
                  <a:gd name="T8" fmla="*/ 120 w 278"/>
                  <a:gd name="T9" fmla="*/ 170 h 3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8" h="368">
                    <a:moveTo>
                      <a:pt x="120" y="170"/>
                    </a:moveTo>
                    <a:cubicBezTo>
                      <a:pt x="190" y="73"/>
                      <a:pt x="256" y="0"/>
                      <a:pt x="267" y="8"/>
                    </a:cubicBezTo>
                    <a:cubicBezTo>
                      <a:pt x="278" y="16"/>
                      <a:pt x="229" y="101"/>
                      <a:pt x="158" y="198"/>
                    </a:cubicBezTo>
                    <a:cubicBezTo>
                      <a:pt x="88" y="295"/>
                      <a:pt x="22" y="368"/>
                      <a:pt x="11" y="360"/>
                    </a:cubicBezTo>
                    <a:cubicBezTo>
                      <a:pt x="0" y="352"/>
                      <a:pt x="49" y="267"/>
                      <a:pt x="120" y="17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10" name="Freeform 111"/>
              <p:cNvSpPr>
                <a:spLocks/>
              </p:cNvSpPr>
              <p:nvPr/>
            </p:nvSpPr>
            <p:spPr bwMode="auto">
              <a:xfrm>
                <a:off x="4480341" y="2367450"/>
                <a:ext cx="112338" cy="112338"/>
              </a:xfrm>
              <a:custGeom>
                <a:avLst/>
                <a:gdLst>
                  <a:gd name="T0" fmla="*/ 22 w 50"/>
                  <a:gd name="T1" fmla="*/ 49 h 50"/>
                  <a:gd name="T2" fmla="*/ 1 w 50"/>
                  <a:gd name="T3" fmla="*/ 23 h 50"/>
                  <a:gd name="T4" fmla="*/ 28 w 50"/>
                  <a:gd name="T5" fmla="*/ 2 h 50"/>
                  <a:gd name="T6" fmla="*/ 49 w 50"/>
                  <a:gd name="T7" fmla="*/ 28 h 50"/>
                  <a:gd name="T8" fmla="*/ 22 w 50"/>
                  <a:gd name="T9" fmla="*/ 49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0" h="50">
                    <a:moveTo>
                      <a:pt x="22" y="49"/>
                    </a:moveTo>
                    <a:cubicBezTo>
                      <a:pt x="9" y="48"/>
                      <a:pt x="0" y="36"/>
                      <a:pt x="1" y="23"/>
                    </a:cubicBezTo>
                    <a:cubicBezTo>
                      <a:pt x="3" y="10"/>
                      <a:pt x="14" y="0"/>
                      <a:pt x="28" y="2"/>
                    </a:cubicBezTo>
                    <a:cubicBezTo>
                      <a:pt x="41" y="3"/>
                      <a:pt x="50" y="15"/>
                      <a:pt x="49" y="28"/>
                    </a:cubicBezTo>
                    <a:cubicBezTo>
                      <a:pt x="47" y="41"/>
                      <a:pt x="36" y="50"/>
                      <a:pt x="22" y="49"/>
                    </a:cubicBezTo>
                    <a:close/>
                  </a:path>
                </a:pathLst>
              </a:custGeom>
              <a:solidFill>
                <a:srgbClr val="8C8C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11" name="Freeform 112"/>
              <p:cNvSpPr>
                <a:spLocks/>
              </p:cNvSpPr>
              <p:nvPr/>
            </p:nvSpPr>
            <p:spPr bwMode="auto">
              <a:xfrm>
                <a:off x="4503159" y="2392024"/>
                <a:ext cx="66701" cy="64945"/>
              </a:xfrm>
              <a:custGeom>
                <a:avLst/>
                <a:gdLst>
                  <a:gd name="T0" fmla="*/ 14 w 30"/>
                  <a:gd name="T1" fmla="*/ 28 h 29"/>
                  <a:gd name="T2" fmla="*/ 1 w 30"/>
                  <a:gd name="T3" fmla="*/ 13 h 29"/>
                  <a:gd name="T4" fmla="*/ 16 w 30"/>
                  <a:gd name="T5" fmla="*/ 0 h 29"/>
                  <a:gd name="T6" fmla="*/ 29 w 30"/>
                  <a:gd name="T7" fmla="*/ 16 h 29"/>
                  <a:gd name="T8" fmla="*/ 14 w 30"/>
                  <a:gd name="T9" fmla="*/ 28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29">
                    <a:moveTo>
                      <a:pt x="14" y="28"/>
                    </a:moveTo>
                    <a:cubicBezTo>
                      <a:pt x="6" y="27"/>
                      <a:pt x="0" y="20"/>
                      <a:pt x="1" y="13"/>
                    </a:cubicBezTo>
                    <a:cubicBezTo>
                      <a:pt x="2" y="5"/>
                      <a:pt x="9" y="0"/>
                      <a:pt x="16" y="0"/>
                    </a:cubicBezTo>
                    <a:cubicBezTo>
                      <a:pt x="24" y="1"/>
                      <a:pt x="30" y="8"/>
                      <a:pt x="29" y="16"/>
                    </a:cubicBezTo>
                    <a:cubicBezTo>
                      <a:pt x="28" y="23"/>
                      <a:pt x="21" y="29"/>
                      <a:pt x="14" y="28"/>
                    </a:cubicBezTo>
                    <a:close/>
                  </a:path>
                </a:pathLst>
              </a:custGeom>
              <a:solidFill>
                <a:srgbClr val="BBBB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  <p:grpSp>
        <p:nvGrpSpPr>
          <p:cNvPr id="3" name="Groupe 2">
            <a:extLst>
              <a:ext uri="{FF2B5EF4-FFF2-40B4-BE49-F238E27FC236}">
                <a16:creationId xmlns:a16="http://schemas.microsoft.com/office/drawing/2014/main" id="{76D2268C-A1A1-EF78-29D1-1C13F626F01C}"/>
              </a:ext>
            </a:extLst>
          </p:cNvPr>
          <p:cNvGrpSpPr/>
          <p:nvPr/>
        </p:nvGrpSpPr>
        <p:grpSpPr>
          <a:xfrm>
            <a:off x="4057690" y="2382012"/>
            <a:ext cx="1347340" cy="2307399"/>
            <a:chOff x="2313433" y="2328354"/>
            <a:chExt cx="1347340" cy="2307399"/>
          </a:xfrm>
        </p:grpSpPr>
        <p:grpSp>
          <p:nvGrpSpPr>
            <p:cNvPr id="15" name="Group 14"/>
            <p:cNvGrpSpPr/>
            <p:nvPr/>
          </p:nvGrpSpPr>
          <p:grpSpPr>
            <a:xfrm>
              <a:off x="2778286" y="3062323"/>
              <a:ext cx="225753" cy="1573430"/>
              <a:chOff x="2778285" y="2776573"/>
              <a:chExt cx="225753" cy="1573430"/>
            </a:xfrm>
          </p:grpSpPr>
          <p:sp>
            <p:nvSpPr>
              <p:cNvPr id="568" name="Freeform 107"/>
              <p:cNvSpPr>
                <a:spLocks/>
              </p:cNvSpPr>
              <p:nvPr/>
            </p:nvSpPr>
            <p:spPr bwMode="auto">
              <a:xfrm>
                <a:off x="2801544" y="2776573"/>
                <a:ext cx="179235" cy="1573430"/>
              </a:xfrm>
              <a:custGeom>
                <a:avLst/>
                <a:gdLst>
                  <a:gd name="T0" fmla="*/ 131 w 131"/>
                  <a:gd name="T1" fmla="*/ 1150 h 1150"/>
                  <a:gd name="T2" fmla="*/ 0 w 131"/>
                  <a:gd name="T3" fmla="*/ 1150 h 1150"/>
                  <a:gd name="T4" fmla="*/ 52 w 131"/>
                  <a:gd name="T5" fmla="*/ 0 h 1150"/>
                  <a:gd name="T6" fmla="*/ 79 w 131"/>
                  <a:gd name="T7" fmla="*/ 0 h 1150"/>
                  <a:gd name="T8" fmla="*/ 131 w 131"/>
                  <a:gd name="T9" fmla="*/ 1150 h 1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1" h="1150">
                    <a:moveTo>
                      <a:pt x="131" y="1150"/>
                    </a:moveTo>
                    <a:lnTo>
                      <a:pt x="0" y="1150"/>
                    </a:lnTo>
                    <a:lnTo>
                      <a:pt x="52" y="0"/>
                    </a:lnTo>
                    <a:lnTo>
                      <a:pt x="79" y="0"/>
                    </a:lnTo>
                    <a:lnTo>
                      <a:pt x="131" y="1150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74" name="Rectangle 113"/>
              <p:cNvSpPr>
                <a:spLocks noChangeArrowheads="1"/>
              </p:cNvSpPr>
              <p:nvPr/>
            </p:nvSpPr>
            <p:spPr bwMode="auto">
              <a:xfrm>
                <a:off x="2778285" y="4259701"/>
                <a:ext cx="225753" cy="90302"/>
              </a:xfrm>
              <a:prstGeom prst="rect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75" name="Rectangle 114"/>
              <p:cNvSpPr>
                <a:spLocks noChangeArrowheads="1"/>
              </p:cNvSpPr>
              <p:nvPr/>
            </p:nvSpPr>
            <p:spPr bwMode="auto">
              <a:xfrm>
                <a:off x="2796072" y="4185819"/>
                <a:ext cx="187443" cy="73883"/>
              </a:xfrm>
              <a:prstGeom prst="rect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20" name="Group 19"/>
            <p:cNvGrpSpPr/>
            <p:nvPr/>
          </p:nvGrpSpPr>
          <p:grpSpPr>
            <a:xfrm>
              <a:off x="2313433" y="2328354"/>
              <a:ext cx="1347340" cy="1251532"/>
              <a:chOff x="2313433" y="2042604"/>
              <a:chExt cx="1347340" cy="1251532"/>
            </a:xfrm>
          </p:grpSpPr>
          <p:sp>
            <p:nvSpPr>
              <p:cNvPr id="569" name="Freeform 108"/>
              <p:cNvSpPr>
                <a:spLocks/>
              </p:cNvSpPr>
              <p:nvPr/>
            </p:nvSpPr>
            <p:spPr bwMode="auto">
              <a:xfrm rot="1182042">
                <a:off x="2890477" y="2882199"/>
                <a:ext cx="770296" cy="127242"/>
              </a:xfrm>
              <a:custGeom>
                <a:avLst/>
                <a:gdLst>
                  <a:gd name="T0" fmla="*/ 215 w 435"/>
                  <a:gd name="T1" fmla="*/ 60 h 72"/>
                  <a:gd name="T2" fmla="*/ 1 w 435"/>
                  <a:gd name="T3" fmla="*/ 13 h 72"/>
                  <a:gd name="T4" fmla="*/ 220 w 435"/>
                  <a:gd name="T5" fmla="*/ 12 h 72"/>
                  <a:gd name="T6" fmla="*/ 434 w 435"/>
                  <a:gd name="T7" fmla="*/ 59 h 72"/>
                  <a:gd name="T8" fmla="*/ 215 w 435"/>
                  <a:gd name="T9" fmla="*/ 60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5" h="72">
                    <a:moveTo>
                      <a:pt x="215" y="60"/>
                    </a:moveTo>
                    <a:cubicBezTo>
                      <a:pt x="95" y="47"/>
                      <a:pt x="0" y="26"/>
                      <a:pt x="1" y="13"/>
                    </a:cubicBezTo>
                    <a:cubicBezTo>
                      <a:pt x="2" y="0"/>
                      <a:pt x="100" y="0"/>
                      <a:pt x="220" y="12"/>
                    </a:cubicBezTo>
                    <a:cubicBezTo>
                      <a:pt x="339" y="25"/>
                      <a:pt x="435" y="46"/>
                      <a:pt x="434" y="59"/>
                    </a:cubicBezTo>
                    <a:cubicBezTo>
                      <a:pt x="432" y="72"/>
                      <a:pt x="334" y="72"/>
                      <a:pt x="215" y="6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70" name="Freeform 109"/>
              <p:cNvSpPr>
                <a:spLocks/>
              </p:cNvSpPr>
              <p:nvPr/>
            </p:nvSpPr>
            <p:spPr bwMode="auto">
              <a:xfrm rot="1273661">
                <a:off x="2691657" y="2042604"/>
                <a:ext cx="357101" cy="723777"/>
              </a:xfrm>
              <a:custGeom>
                <a:avLst/>
                <a:gdLst>
                  <a:gd name="T0" fmla="*/ 122 w 201"/>
                  <a:gd name="T1" fmla="*/ 195 h 409"/>
                  <a:gd name="T2" fmla="*/ 189 w 201"/>
                  <a:gd name="T3" fmla="*/ 403 h 409"/>
                  <a:gd name="T4" fmla="*/ 79 w 201"/>
                  <a:gd name="T5" fmla="*/ 214 h 409"/>
                  <a:gd name="T6" fmla="*/ 12 w 201"/>
                  <a:gd name="T7" fmla="*/ 6 h 409"/>
                  <a:gd name="T8" fmla="*/ 122 w 201"/>
                  <a:gd name="T9" fmla="*/ 195 h 4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1" h="409">
                    <a:moveTo>
                      <a:pt x="122" y="195"/>
                    </a:moveTo>
                    <a:cubicBezTo>
                      <a:pt x="171" y="305"/>
                      <a:pt x="201" y="398"/>
                      <a:pt x="189" y="403"/>
                    </a:cubicBezTo>
                    <a:cubicBezTo>
                      <a:pt x="177" y="409"/>
                      <a:pt x="128" y="324"/>
                      <a:pt x="79" y="214"/>
                    </a:cubicBezTo>
                    <a:cubicBezTo>
                      <a:pt x="30" y="104"/>
                      <a:pt x="0" y="11"/>
                      <a:pt x="12" y="6"/>
                    </a:cubicBezTo>
                    <a:cubicBezTo>
                      <a:pt x="24" y="0"/>
                      <a:pt x="74" y="85"/>
                      <a:pt x="122" y="195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71" name="Freeform 110"/>
              <p:cNvSpPr>
                <a:spLocks/>
              </p:cNvSpPr>
              <p:nvPr/>
            </p:nvSpPr>
            <p:spPr bwMode="auto">
              <a:xfrm rot="1343090">
                <a:off x="2313433" y="2644241"/>
                <a:ext cx="492551" cy="649895"/>
              </a:xfrm>
              <a:custGeom>
                <a:avLst/>
                <a:gdLst>
                  <a:gd name="T0" fmla="*/ 120 w 278"/>
                  <a:gd name="T1" fmla="*/ 170 h 368"/>
                  <a:gd name="T2" fmla="*/ 267 w 278"/>
                  <a:gd name="T3" fmla="*/ 8 h 368"/>
                  <a:gd name="T4" fmla="*/ 158 w 278"/>
                  <a:gd name="T5" fmla="*/ 198 h 368"/>
                  <a:gd name="T6" fmla="*/ 11 w 278"/>
                  <a:gd name="T7" fmla="*/ 360 h 368"/>
                  <a:gd name="T8" fmla="*/ 120 w 278"/>
                  <a:gd name="T9" fmla="*/ 170 h 3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8" h="368">
                    <a:moveTo>
                      <a:pt x="120" y="170"/>
                    </a:moveTo>
                    <a:cubicBezTo>
                      <a:pt x="190" y="73"/>
                      <a:pt x="256" y="0"/>
                      <a:pt x="267" y="8"/>
                    </a:cubicBezTo>
                    <a:cubicBezTo>
                      <a:pt x="278" y="16"/>
                      <a:pt x="229" y="101"/>
                      <a:pt x="158" y="198"/>
                    </a:cubicBezTo>
                    <a:cubicBezTo>
                      <a:pt x="88" y="295"/>
                      <a:pt x="22" y="368"/>
                      <a:pt x="11" y="360"/>
                    </a:cubicBezTo>
                    <a:cubicBezTo>
                      <a:pt x="0" y="352"/>
                      <a:pt x="49" y="267"/>
                      <a:pt x="120" y="17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72" name="Freeform 111"/>
              <p:cNvSpPr>
                <a:spLocks/>
              </p:cNvSpPr>
              <p:nvPr/>
            </p:nvSpPr>
            <p:spPr bwMode="auto">
              <a:xfrm>
                <a:off x="2848063" y="2734158"/>
                <a:ext cx="87564" cy="87565"/>
              </a:xfrm>
              <a:custGeom>
                <a:avLst/>
                <a:gdLst>
                  <a:gd name="T0" fmla="*/ 22 w 50"/>
                  <a:gd name="T1" fmla="*/ 49 h 50"/>
                  <a:gd name="T2" fmla="*/ 1 w 50"/>
                  <a:gd name="T3" fmla="*/ 23 h 50"/>
                  <a:gd name="T4" fmla="*/ 28 w 50"/>
                  <a:gd name="T5" fmla="*/ 2 h 50"/>
                  <a:gd name="T6" fmla="*/ 49 w 50"/>
                  <a:gd name="T7" fmla="*/ 28 h 50"/>
                  <a:gd name="T8" fmla="*/ 22 w 50"/>
                  <a:gd name="T9" fmla="*/ 49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0" h="50">
                    <a:moveTo>
                      <a:pt x="22" y="49"/>
                    </a:moveTo>
                    <a:cubicBezTo>
                      <a:pt x="9" y="48"/>
                      <a:pt x="0" y="36"/>
                      <a:pt x="1" y="23"/>
                    </a:cubicBezTo>
                    <a:cubicBezTo>
                      <a:pt x="3" y="10"/>
                      <a:pt x="14" y="0"/>
                      <a:pt x="28" y="2"/>
                    </a:cubicBezTo>
                    <a:cubicBezTo>
                      <a:pt x="41" y="3"/>
                      <a:pt x="50" y="15"/>
                      <a:pt x="49" y="28"/>
                    </a:cubicBezTo>
                    <a:cubicBezTo>
                      <a:pt x="47" y="41"/>
                      <a:pt x="36" y="50"/>
                      <a:pt x="22" y="49"/>
                    </a:cubicBezTo>
                    <a:close/>
                  </a:path>
                </a:pathLst>
              </a:custGeom>
              <a:solidFill>
                <a:srgbClr val="8C8C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73" name="Freeform 112"/>
              <p:cNvSpPr>
                <a:spLocks/>
              </p:cNvSpPr>
              <p:nvPr/>
            </p:nvSpPr>
            <p:spPr bwMode="auto">
              <a:xfrm>
                <a:off x="2865849" y="2753312"/>
                <a:ext cx="51992" cy="50623"/>
              </a:xfrm>
              <a:custGeom>
                <a:avLst/>
                <a:gdLst>
                  <a:gd name="T0" fmla="*/ 14 w 30"/>
                  <a:gd name="T1" fmla="*/ 28 h 29"/>
                  <a:gd name="T2" fmla="*/ 1 w 30"/>
                  <a:gd name="T3" fmla="*/ 13 h 29"/>
                  <a:gd name="T4" fmla="*/ 16 w 30"/>
                  <a:gd name="T5" fmla="*/ 0 h 29"/>
                  <a:gd name="T6" fmla="*/ 29 w 30"/>
                  <a:gd name="T7" fmla="*/ 16 h 29"/>
                  <a:gd name="T8" fmla="*/ 14 w 30"/>
                  <a:gd name="T9" fmla="*/ 28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29">
                    <a:moveTo>
                      <a:pt x="14" y="28"/>
                    </a:moveTo>
                    <a:cubicBezTo>
                      <a:pt x="6" y="27"/>
                      <a:pt x="0" y="20"/>
                      <a:pt x="1" y="13"/>
                    </a:cubicBezTo>
                    <a:cubicBezTo>
                      <a:pt x="2" y="5"/>
                      <a:pt x="9" y="0"/>
                      <a:pt x="16" y="0"/>
                    </a:cubicBezTo>
                    <a:cubicBezTo>
                      <a:pt x="24" y="1"/>
                      <a:pt x="30" y="8"/>
                      <a:pt x="29" y="16"/>
                    </a:cubicBezTo>
                    <a:cubicBezTo>
                      <a:pt x="28" y="23"/>
                      <a:pt x="21" y="29"/>
                      <a:pt x="14" y="28"/>
                    </a:cubicBezTo>
                    <a:close/>
                  </a:path>
                </a:pathLst>
              </a:custGeom>
              <a:solidFill>
                <a:srgbClr val="BBBB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  <p:grpSp>
        <p:nvGrpSpPr>
          <p:cNvPr id="5" name="Groupe 4">
            <a:extLst>
              <a:ext uri="{FF2B5EF4-FFF2-40B4-BE49-F238E27FC236}">
                <a16:creationId xmlns:a16="http://schemas.microsoft.com/office/drawing/2014/main" id="{F87F6DA6-925F-6A88-FBFA-98B54EA1645C}"/>
              </a:ext>
            </a:extLst>
          </p:cNvPr>
          <p:cNvGrpSpPr/>
          <p:nvPr/>
        </p:nvGrpSpPr>
        <p:grpSpPr>
          <a:xfrm>
            <a:off x="2475405" y="2816130"/>
            <a:ext cx="1347340" cy="2307399"/>
            <a:chOff x="5859495" y="2579563"/>
            <a:chExt cx="1347340" cy="2307399"/>
          </a:xfrm>
        </p:grpSpPr>
        <p:grpSp>
          <p:nvGrpSpPr>
            <p:cNvPr id="17" name="Group 16"/>
            <p:cNvGrpSpPr/>
            <p:nvPr/>
          </p:nvGrpSpPr>
          <p:grpSpPr>
            <a:xfrm>
              <a:off x="6324348" y="3313532"/>
              <a:ext cx="225753" cy="1573430"/>
              <a:chOff x="6324347" y="3027782"/>
              <a:chExt cx="225753" cy="1573430"/>
            </a:xfrm>
          </p:grpSpPr>
          <p:sp>
            <p:nvSpPr>
              <p:cNvPr id="577" name="Freeform 107"/>
              <p:cNvSpPr>
                <a:spLocks/>
              </p:cNvSpPr>
              <p:nvPr/>
            </p:nvSpPr>
            <p:spPr bwMode="auto">
              <a:xfrm>
                <a:off x="6347606" y="3027782"/>
                <a:ext cx="179235" cy="1573430"/>
              </a:xfrm>
              <a:custGeom>
                <a:avLst/>
                <a:gdLst>
                  <a:gd name="T0" fmla="*/ 131 w 131"/>
                  <a:gd name="T1" fmla="*/ 1150 h 1150"/>
                  <a:gd name="T2" fmla="*/ 0 w 131"/>
                  <a:gd name="T3" fmla="*/ 1150 h 1150"/>
                  <a:gd name="T4" fmla="*/ 52 w 131"/>
                  <a:gd name="T5" fmla="*/ 0 h 1150"/>
                  <a:gd name="T6" fmla="*/ 79 w 131"/>
                  <a:gd name="T7" fmla="*/ 0 h 1150"/>
                  <a:gd name="T8" fmla="*/ 131 w 131"/>
                  <a:gd name="T9" fmla="*/ 1150 h 1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1" h="1150">
                    <a:moveTo>
                      <a:pt x="131" y="1150"/>
                    </a:moveTo>
                    <a:lnTo>
                      <a:pt x="0" y="1150"/>
                    </a:lnTo>
                    <a:lnTo>
                      <a:pt x="52" y="0"/>
                    </a:lnTo>
                    <a:lnTo>
                      <a:pt x="79" y="0"/>
                    </a:lnTo>
                    <a:lnTo>
                      <a:pt x="131" y="1150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83" name="Rectangle 113"/>
              <p:cNvSpPr>
                <a:spLocks noChangeArrowheads="1"/>
              </p:cNvSpPr>
              <p:nvPr/>
            </p:nvSpPr>
            <p:spPr bwMode="auto">
              <a:xfrm>
                <a:off x="6324347" y="4510910"/>
                <a:ext cx="225753" cy="90302"/>
              </a:xfrm>
              <a:prstGeom prst="rect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84" name="Rectangle 114"/>
              <p:cNvSpPr>
                <a:spLocks noChangeArrowheads="1"/>
              </p:cNvSpPr>
              <p:nvPr/>
            </p:nvSpPr>
            <p:spPr bwMode="auto">
              <a:xfrm>
                <a:off x="6342134" y="4437028"/>
                <a:ext cx="187443" cy="73883"/>
              </a:xfrm>
              <a:prstGeom prst="rect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18" name="Group 17"/>
            <p:cNvGrpSpPr/>
            <p:nvPr/>
          </p:nvGrpSpPr>
          <p:grpSpPr>
            <a:xfrm>
              <a:off x="5859495" y="2579563"/>
              <a:ext cx="1347340" cy="1251532"/>
              <a:chOff x="5859495" y="2293813"/>
              <a:chExt cx="1347340" cy="1251532"/>
            </a:xfrm>
          </p:grpSpPr>
          <p:sp>
            <p:nvSpPr>
              <p:cNvPr id="578" name="Freeform 108"/>
              <p:cNvSpPr>
                <a:spLocks/>
              </p:cNvSpPr>
              <p:nvPr/>
            </p:nvSpPr>
            <p:spPr bwMode="auto">
              <a:xfrm rot="1182042">
                <a:off x="6436539" y="3133408"/>
                <a:ext cx="770296" cy="127242"/>
              </a:xfrm>
              <a:custGeom>
                <a:avLst/>
                <a:gdLst>
                  <a:gd name="T0" fmla="*/ 215 w 435"/>
                  <a:gd name="T1" fmla="*/ 60 h 72"/>
                  <a:gd name="T2" fmla="*/ 1 w 435"/>
                  <a:gd name="T3" fmla="*/ 13 h 72"/>
                  <a:gd name="T4" fmla="*/ 220 w 435"/>
                  <a:gd name="T5" fmla="*/ 12 h 72"/>
                  <a:gd name="T6" fmla="*/ 434 w 435"/>
                  <a:gd name="T7" fmla="*/ 59 h 72"/>
                  <a:gd name="T8" fmla="*/ 215 w 435"/>
                  <a:gd name="T9" fmla="*/ 60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5" h="72">
                    <a:moveTo>
                      <a:pt x="215" y="60"/>
                    </a:moveTo>
                    <a:cubicBezTo>
                      <a:pt x="95" y="47"/>
                      <a:pt x="0" y="26"/>
                      <a:pt x="1" y="13"/>
                    </a:cubicBezTo>
                    <a:cubicBezTo>
                      <a:pt x="2" y="0"/>
                      <a:pt x="100" y="0"/>
                      <a:pt x="220" y="12"/>
                    </a:cubicBezTo>
                    <a:cubicBezTo>
                      <a:pt x="339" y="25"/>
                      <a:pt x="435" y="46"/>
                      <a:pt x="434" y="59"/>
                    </a:cubicBezTo>
                    <a:cubicBezTo>
                      <a:pt x="432" y="72"/>
                      <a:pt x="334" y="72"/>
                      <a:pt x="215" y="6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79" name="Freeform 109"/>
              <p:cNvSpPr>
                <a:spLocks/>
              </p:cNvSpPr>
              <p:nvPr/>
            </p:nvSpPr>
            <p:spPr bwMode="auto">
              <a:xfrm rot="1273661">
                <a:off x="6237719" y="2293813"/>
                <a:ext cx="357101" cy="723777"/>
              </a:xfrm>
              <a:custGeom>
                <a:avLst/>
                <a:gdLst>
                  <a:gd name="T0" fmla="*/ 122 w 201"/>
                  <a:gd name="T1" fmla="*/ 195 h 409"/>
                  <a:gd name="T2" fmla="*/ 189 w 201"/>
                  <a:gd name="T3" fmla="*/ 403 h 409"/>
                  <a:gd name="T4" fmla="*/ 79 w 201"/>
                  <a:gd name="T5" fmla="*/ 214 h 409"/>
                  <a:gd name="T6" fmla="*/ 12 w 201"/>
                  <a:gd name="T7" fmla="*/ 6 h 409"/>
                  <a:gd name="T8" fmla="*/ 122 w 201"/>
                  <a:gd name="T9" fmla="*/ 195 h 4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1" h="409">
                    <a:moveTo>
                      <a:pt x="122" y="195"/>
                    </a:moveTo>
                    <a:cubicBezTo>
                      <a:pt x="171" y="305"/>
                      <a:pt x="201" y="398"/>
                      <a:pt x="189" y="403"/>
                    </a:cubicBezTo>
                    <a:cubicBezTo>
                      <a:pt x="177" y="409"/>
                      <a:pt x="128" y="324"/>
                      <a:pt x="79" y="214"/>
                    </a:cubicBezTo>
                    <a:cubicBezTo>
                      <a:pt x="30" y="104"/>
                      <a:pt x="0" y="11"/>
                      <a:pt x="12" y="6"/>
                    </a:cubicBezTo>
                    <a:cubicBezTo>
                      <a:pt x="24" y="0"/>
                      <a:pt x="74" y="85"/>
                      <a:pt x="122" y="195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80" name="Freeform 110"/>
              <p:cNvSpPr>
                <a:spLocks/>
              </p:cNvSpPr>
              <p:nvPr/>
            </p:nvSpPr>
            <p:spPr bwMode="auto">
              <a:xfrm rot="1343090">
                <a:off x="5859495" y="2895450"/>
                <a:ext cx="492551" cy="649895"/>
              </a:xfrm>
              <a:custGeom>
                <a:avLst/>
                <a:gdLst>
                  <a:gd name="T0" fmla="*/ 120 w 278"/>
                  <a:gd name="T1" fmla="*/ 170 h 368"/>
                  <a:gd name="T2" fmla="*/ 267 w 278"/>
                  <a:gd name="T3" fmla="*/ 8 h 368"/>
                  <a:gd name="T4" fmla="*/ 158 w 278"/>
                  <a:gd name="T5" fmla="*/ 198 h 368"/>
                  <a:gd name="T6" fmla="*/ 11 w 278"/>
                  <a:gd name="T7" fmla="*/ 360 h 368"/>
                  <a:gd name="T8" fmla="*/ 120 w 278"/>
                  <a:gd name="T9" fmla="*/ 170 h 3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8" h="368">
                    <a:moveTo>
                      <a:pt x="120" y="170"/>
                    </a:moveTo>
                    <a:cubicBezTo>
                      <a:pt x="190" y="73"/>
                      <a:pt x="256" y="0"/>
                      <a:pt x="267" y="8"/>
                    </a:cubicBezTo>
                    <a:cubicBezTo>
                      <a:pt x="278" y="16"/>
                      <a:pt x="229" y="101"/>
                      <a:pt x="158" y="198"/>
                    </a:cubicBezTo>
                    <a:cubicBezTo>
                      <a:pt x="88" y="295"/>
                      <a:pt x="22" y="368"/>
                      <a:pt x="11" y="360"/>
                    </a:cubicBezTo>
                    <a:cubicBezTo>
                      <a:pt x="0" y="352"/>
                      <a:pt x="49" y="267"/>
                      <a:pt x="120" y="17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81" name="Freeform 111"/>
              <p:cNvSpPr>
                <a:spLocks/>
              </p:cNvSpPr>
              <p:nvPr/>
            </p:nvSpPr>
            <p:spPr bwMode="auto">
              <a:xfrm>
                <a:off x="6394125" y="2985367"/>
                <a:ext cx="87564" cy="87565"/>
              </a:xfrm>
              <a:custGeom>
                <a:avLst/>
                <a:gdLst>
                  <a:gd name="T0" fmla="*/ 22 w 50"/>
                  <a:gd name="T1" fmla="*/ 49 h 50"/>
                  <a:gd name="T2" fmla="*/ 1 w 50"/>
                  <a:gd name="T3" fmla="*/ 23 h 50"/>
                  <a:gd name="T4" fmla="*/ 28 w 50"/>
                  <a:gd name="T5" fmla="*/ 2 h 50"/>
                  <a:gd name="T6" fmla="*/ 49 w 50"/>
                  <a:gd name="T7" fmla="*/ 28 h 50"/>
                  <a:gd name="T8" fmla="*/ 22 w 50"/>
                  <a:gd name="T9" fmla="*/ 49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0" h="50">
                    <a:moveTo>
                      <a:pt x="22" y="49"/>
                    </a:moveTo>
                    <a:cubicBezTo>
                      <a:pt x="9" y="48"/>
                      <a:pt x="0" y="36"/>
                      <a:pt x="1" y="23"/>
                    </a:cubicBezTo>
                    <a:cubicBezTo>
                      <a:pt x="3" y="10"/>
                      <a:pt x="14" y="0"/>
                      <a:pt x="28" y="2"/>
                    </a:cubicBezTo>
                    <a:cubicBezTo>
                      <a:pt x="41" y="3"/>
                      <a:pt x="50" y="15"/>
                      <a:pt x="49" y="28"/>
                    </a:cubicBezTo>
                    <a:cubicBezTo>
                      <a:pt x="47" y="41"/>
                      <a:pt x="36" y="50"/>
                      <a:pt x="22" y="49"/>
                    </a:cubicBezTo>
                    <a:close/>
                  </a:path>
                </a:pathLst>
              </a:custGeom>
              <a:solidFill>
                <a:srgbClr val="8C8C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82" name="Freeform 112"/>
              <p:cNvSpPr>
                <a:spLocks/>
              </p:cNvSpPr>
              <p:nvPr/>
            </p:nvSpPr>
            <p:spPr bwMode="auto">
              <a:xfrm>
                <a:off x="6411911" y="3004521"/>
                <a:ext cx="51992" cy="50623"/>
              </a:xfrm>
              <a:custGeom>
                <a:avLst/>
                <a:gdLst>
                  <a:gd name="T0" fmla="*/ 14 w 30"/>
                  <a:gd name="T1" fmla="*/ 28 h 29"/>
                  <a:gd name="T2" fmla="*/ 1 w 30"/>
                  <a:gd name="T3" fmla="*/ 13 h 29"/>
                  <a:gd name="T4" fmla="*/ 16 w 30"/>
                  <a:gd name="T5" fmla="*/ 0 h 29"/>
                  <a:gd name="T6" fmla="*/ 29 w 30"/>
                  <a:gd name="T7" fmla="*/ 16 h 29"/>
                  <a:gd name="T8" fmla="*/ 14 w 30"/>
                  <a:gd name="T9" fmla="*/ 28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29">
                    <a:moveTo>
                      <a:pt x="14" y="28"/>
                    </a:moveTo>
                    <a:cubicBezTo>
                      <a:pt x="6" y="27"/>
                      <a:pt x="0" y="20"/>
                      <a:pt x="1" y="13"/>
                    </a:cubicBezTo>
                    <a:cubicBezTo>
                      <a:pt x="2" y="5"/>
                      <a:pt x="9" y="0"/>
                      <a:pt x="16" y="0"/>
                    </a:cubicBezTo>
                    <a:cubicBezTo>
                      <a:pt x="24" y="1"/>
                      <a:pt x="30" y="8"/>
                      <a:pt x="29" y="16"/>
                    </a:cubicBezTo>
                    <a:cubicBezTo>
                      <a:pt x="28" y="23"/>
                      <a:pt x="21" y="29"/>
                      <a:pt x="14" y="28"/>
                    </a:cubicBezTo>
                    <a:close/>
                  </a:path>
                </a:pathLst>
              </a:custGeom>
              <a:solidFill>
                <a:srgbClr val="BBBBB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  <p:sp>
        <p:nvSpPr>
          <p:cNvPr id="148" name="Freeform 7"/>
          <p:cNvSpPr>
            <a:spLocks/>
          </p:cNvSpPr>
          <p:nvPr/>
        </p:nvSpPr>
        <p:spPr bwMode="auto">
          <a:xfrm>
            <a:off x="1" y="4415624"/>
            <a:ext cx="9143999" cy="1299376"/>
          </a:xfrm>
          <a:custGeom>
            <a:avLst/>
            <a:gdLst/>
            <a:ahLst/>
            <a:cxnLst>
              <a:cxn ang="0">
                <a:pos x="2881" y="476"/>
              </a:cxn>
              <a:cxn ang="0">
                <a:pos x="2881" y="809"/>
              </a:cxn>
              <a:cxn ang="0">
                <a:pos x="0" y="809"/>
              </a:cxn>
              <a:cxn ang="0">
                <a:pos x="0" y="0"/>
              </a:cxn>
              <a:cxn ang="0">
                <a:pos x="2881" y="476"/>
              </a:cxn>
            </a:cxnLst>
            <a:rect l="0" t="0" r="r" b="b"/>
            <a:pathLst>
              <a:path w="2881" h="809">
                <a:moveTo>
                  <a:pt x="2881" y="476"/>
                </a:moveTo>
                <a:cubicBezTo>
                  <a:pt x="2881" y="809"/>
                  <a:pt x="2881" y="809"/>
                  <a:pt x="2881" y="809"/>
                </a:cubicBezTo>
                <a:cubicBezTo>
                  <a:pt x="0" y="809"/>
                  <a:pt x="0" y="809"/>
                  <a:pt x="0" y="809"/>
                </a:cubicBezTo>
                <a:cubicBezTo>
                  <a:pt x="0" y="0"/>
                  <a:pt x="0" y="0"/>
                  <a:pt x="0" y="0"/>
                </a:cubicBezTo>
                <a:cubicBezTo>
                  <a:pt x="970" y="24"/>
                  <a:pt x="1930" y="183"/>
                  <a:pt x="2881" y="476"/>
                </a:cubicBezTo>
                <a:close/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85" name="TextBox 584"/>
          <p:cNvSpPr txBox="1"/>
          <p:nvPr/>
        </p:nvSpPr>
        <p:spPr>
          <a:xfrm>
            <a:off x="342848" y="4938613"/>
            <a:ext cx="6894576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000" dirty="0">
                <a:solidFill>
                  <a:schemeClr val="bg1"/>
                </a:solidFill>
              </a:rPr>
              <a:t>Lorem ipsum dolor sit </a:t>
            </a:r>
            <a:r>
              <a:rPr lang="en-US" sz="1000" dirty="0" err="1">
                <a:solidFill>
                  <a:schemeClr val="bg1"/>
                </a:solidFill>
              </a:rPr>
              <a:t>amet</a:t>
            </a:r>
            <a:r>
              <a:rPr lang="en-US" sz="1000" dirty="0">
                <a:solidFill>
                  <a:schemeClr val="bg1"/>
                </a:solidFill>
              </a:rPr>
              <a:t>, </a:t>
            </a:r>
            <a:r>
              <a:rPr lang="en-US" sz="1000" dirty="0" err="1">
                <a:solidFill>
                  <a:schemeClr val="bg1"/>
                </a:solidFill>
              </a:rPr>
              <a:t>consectetuer</a:t>
            </a:r>
            <a:r>
              <a:rPr lang="en-US" sz="1000" dirty="0">
                <a:solidFill>
                  <a:schemeClr val="bg1"/>
                </a:solidFill>
              </a:rPr>
              <a:t> </a:t>
            </a:r>
            <a:r>
              <a:rPr lang="en-US" sz="1000" dirty="0" err="1">
                <a:solidFill>
                  <a:schemeClr val="bg1"/>
                </a:solidFill>
              </a:rPr>
              <a:t>adipiscing</a:t>
            </a:r>
            <a:r>
              <a:rPr lang="en-US" sz="1000" dirty="0">
                <a:solidFill>
                  <a:schemeClr val="bg1"/>
                </a:solidFill>
              </a:rPr>
              <a:t> </a:t>
            </a:r>
            <a:r>
              <a:rPr lang="en-US" sz="1000" dirty="0" err="1">
                <a:solidFill>
                  <a:schemeClr val="bg1"/>
                </a:solidFill>
              </a:rPr>
              <a:t>elit</a:t>
            </a:r>
            <a:r>
              <a:rPr lang="en-US" sz="1000" dirty="0">
                <a:solidFill>
                  <a:schemeClr val="bg1"/>
                </a:solidFill>
              </a:rPr>
              <a:t>. Maecenas </a:t>
            </a:r>
            <a:r>
              <a:rPr lang="en-US" sz="1000" dirty="0" err="1">
                <a:solidFill>
                  <a:schemeClr val="bg1"/>
                </a:solidFill>
              </a:rPr>
              <a:t>porttitor</a:t>
            </a:r>
            <a:r>
              <a:rPr lang="en-US" sz="1000" dirty="0">
                <a:solidFill>
                  <a:schemeClr val="bg1"/>
                </a:solidFill>
              </a:rPr>
              <a:t> </a:t>
            </a:r>
            <a:r>
              <a:rPr lang="en-US" sz="1000" dirty="0" err="1">
                <a:solidFill>
                  <a:schemeClr val="bg1"/>
                </a:solidFill>
              </a:rPr>
              <a:t>congue</a:t>
            </a:r>
            <a:r>
              <a:rPr lang="en-US" sz="1000" dirty="0">
                <a:solidFill>
                  <a:schemeClr val="bg1"/>
                </a:solidFill>
              </a:rPr>
              <a:t> </a:t>
            </a:r>
            <a:r>
              <a:rPr lang="en-US" sz="1000" dirty="0" err="1">
                <a:solidFill>
                  <a:schemeClr val="bg1"/>
                </a:solidFill>
              </a:rPr>
              <a:t>massa</a:t>
            </a:r>
            <a:r>
              <a:rPr lang="en-US" sz="1000" dirty="0">
                <a:solidFill>
                  <a:schemeClr val="bg1"/>
                </a:solidFill>
              </a:rPr>
              <a:t>. </a:t>
            </a:r>
            <a:r>
              <a:rPr lang="en-US" sz="1000" dirty="0" err="1">
                <a:solidFill>
                  <a:schemeClr val="bg1"/>
                </a:solidFill>
              </a:rPr>
              <a:t>Fusce</a:t>
            </a:r>
            <a:r>
              <a:rPr lang="en-US" sz="1000" dirty="0">
                <a:solidFill>
                  <a:schemeClr val="bg1"/>
                </a:solidFill>
              </a:rPr>
              <a:t> </a:t>
            </a:r>
            <a:r>
              <a:rPr lang="en-US" sz="1000" dirty="0" err="1">
                <a:solidFill>
                  <a:schemeClr val="bg1"/>
                </a:solidFill>
              </a:rPr>
              <a:t>posuere</a:t>
            </a:r>
            <a:r>
              <a:rPr lang="en-US" sz="1000" dirty="0">
                <a:solidFill>
                  <a:schemeClr val="bg1"/>
                </a:solidFill>
              </a:rPr>
              <a:t>, magna </a:t>
            </a:r>
            <a:r>
              <a:rPr lang="en-US" sz="1000" dirty="0" err="1">
                <a:solidFill>
                  <a:schemeClr val="bg1"/>
                </a:solidFill>
              </a:rPr>
              <a:t>sed</a:t>
            </a:r>
            <a:r>
              <a:rPr lang="en-US" sz="1000" dirty="0">
                <a:solidFill>
                  <a:schemeClr val="bg1"/>
                </a:solidFill>
              </a:rPr>
              <a:t> </a:t>
            </a:r>
            <a:r>
              <a:rPr lang="en-US" sz="1000" dirty="0" err="1">
                <a:solidFill>
                  <a:schemeClr val="bg1"/>
                </a:solidFill>
              </a:rPr>
              <a:t>pulvinar</a:t>
            </a:r>
            <a:r>
              <a:rPr lang="en-US" sz="1000" dirty="0">
                <a:solidFill>
                  <a:schemeClr val="bg1"/>
                </a:solidFill>
              </a:rPr>
              <a:t> </a:t>
            </a:r>
            <a:r>
              <a:rPr lang="en-US" sz="1000" dirty="0" err="1">
                <a:solidFill>
                  <a:schemeClr val="bg1"/>
                </a:solidFill>
              </a:rPr>
              <a:t>ultricies</a:t>
            </a:r>
            <a:r>
              <a:rPr lang="en-US" sz="1000" dirty="0">
                <a:solidFill>
                  <a:schemeClr val="bg1"/>
                </a:solidFill>
              </a:rPr>
              <a:t>, </a:t>
            </a:r>
            <a:r>
              <a:rPr lang="en-US" sz="1000" dirty="0" err="1">
                <a:solidFill>
                  <a:schemeClr val="bg1"/>
                </a:solidFill>
              </a:rPr>
              <a:t>purus</a:t>
            </a:r>
            <a:r>
              <a:rPr lang="en-US" sz="1000" dirty="0">
                <a:solidFill>
                  <a:schemeClr val="bg1"/>
                </a:solidFill>
              </a:rPr>
              <a:t> </a:t>
            </a:r>
            <a:r>
              <a:rPr lang="en-US" sz="1000" dirty="0" err="1">
                <a:solidFill>
                  <a:schemeClr val="bg1"/>
                </a:solidFill>
              </a:rPr>
              <a:t>lectus</a:t>
            </a:r>
            <a:r>
              <a:rPr lang="en-US" sz="1000" dirty="0">
                <a:solidFill>
                  <a:schemeClr val="bg1"/>
                </a:solidFill>
              </a:rPr>
              <a:t> </a:t>
            </a:r>
            <a:r>
              <a:rPr lang="en-US" sz="1000" dirty="0" err="1">
                <a:solidFill>
                  <a:schemeClr val="bg1"/>
                </a:solidFill>
              </a:rPr>
              <a:t>malesuada</a:t>
            </a:r>
            <a:r>
              <a:rPr lang="en-US" sz="1000" dirty="0">
                <a:solidFill>
                  <a:schemeClr val="bg1"/>
                </a:solidFill>
              </a:rPr>
              <a:t> libero, sit </a:t>
            </a:r>
            <a:r>
              <a:rPr lang="en-US" sz="1000" dirty="0" err="1">
                <a:solidFill>
                  <a:schemeClr val="bg1"/>
                </a:solidFill>
              </a:rPr>
              <a:t>amet</a:t>
            </a:r>
            <a:r>
              <a:rPr lang="en-US" sz="1000" dirty="0">
                <a:solidFill>
                  <a:schemeClr val="bg1"/>
                </a:solidFill>
              </a:rPr>
              <a:t> </a:t>
            </a:r>
            <a:r>
              <a:rPr lang="en-US" sz="1000" dirty="0" err="1">
                <a:solidFill>
                  <a:schemeClr val="bg1"/>
                </a:solidFill>
              </a:rPr>
              <a:t>commodo</a:t>
            </a:r>
            <a:r>
              <a:rPr lang="en-US" sz="1000" dirty="0">
                <a:solidFill>
                  <a:schemeClr val="bg1"/>
                </a:solidFill>
              </a:rPr>
              <a:t> magna </a:t>
            </a:r>
            <a:r>
              <a:rPr lang="en-US" sz="1000" dirty="0" err="1">
                <a:solidFill>
                  <a:schemeClr val="bg1"/>
                </a:solidFill>
              </a:rPr>
              <a:t>eros</a:t>
            </a:r>
            <a:r>
              <a:rPr lang="en-US" sz="1000" dirty="0">
                <a:solidFill>
                  <a:schemeClr val="bg1"/>
                </a:solidFill>
              </a:rPr>
              <a:t> </a:t>
            </a:r>
            <a:r>
              <a:rPr lang="en-US" sz="1000" dirty="0" err="1">
                <a:solidFill>
                  <a:schemeClr val="bg1"/>
                </a:solidFill>
              </a:rPr>
              <a:t>quis</a:t>
            </a:r>
            <a:r>
              <a:rPr lang="en-US" sz="1000" dirty="0">
                <a:solidFill>
                  <a:schemeClr val="bg1"/>
                </a:solidFill>
              </a:rPr>
              <a:t> </a:t>
            </a:r>
            <a:r>
              <a:rPr lang="en-US" sz="1000" dirty="0" err="1">
                <a:solidFill>
                  <a:schemeClr val="bg1"/>
                </a:solidFill>
              </a:rPr>
              <a:t>urna</a:t>
            </a:r>
            <a:r>
              <a:rPr lang="en-US" sz="1000" dirty="0">
                <a:solidFill>
                  <a:schemeClr val="bg1"/>
                </a:solidFill>
              </a:rPr>
              <a:t>. Lorem ipsum dolor sit </a:t>
            </a:r>
            <a:r>
              <a:rPr lang="en-US" sz="1000" dirty="0" err="1">
                <a:solidFill>
                  <a:schemeClr val="bg1"/>
                </a:solidFill>
              </a:rPr>
              <a:t>amet</a:t>
            </a:r>
            <a:r>
              <a:rPr lang="en-US" sz="1000" dirty="0">
                <a:solidFill>
                  <a:schemeClr val="bg1"/>
                </a:solidFill>
              </a:rPr>
              <a:t>, </a:t>
            </a:r>
            <a:r>
              <a:rPr lang="en-US" sz="1000" dirty="0" err="1">
                <a:solidFill>
                  <a:schemeClr val="bg1"/>
                </a:solidFill>
              </a:rPr>
              <a:t>consectetuer</a:t>
            </a:r>
            <a:r>
              <a:rPr lang="en-US" sz="1000" dirty="0">
                <a:solidFill>
                  <a:schemeClr val="bg1"/>
                </a:solidFill>
              </a:rPr>
              <a:t> </a:t>
            </a:r>
            <a:r>
              <a:rPr lang="en-US" sz="1000" dirty="0" err="1">
                <a:solidFill>
                  <a:schemeClr val="bg1"/>
                </a:solidFill>
              </a:rPr>
              <a:t>adipiscing</a:t>
            </a:r>
            <a:r>
              <a:rPr lang="en-US" sz="1000" dirty="0">
                <a:solidFill>
                  <a:schemeClr val="bg1"/>
                </a:solidFill>
              </a:rPr>
              <a:t> </a:t>
            </a:r>
            <a:r>
              <a:rPr lang="en-US" sz="1000" dirty="0" err="1">
                <a:solidFill>
                  <a:schemeClr val="bg1"/>
                </a:solidFill>
              </a:rPr>
              <a:t>elit</a:t>
            </a:r>
            <a:r>
              <a:rPr lang="en-US" sz="1000" dirty="0">
                <a:solidFill>
                  <a:schemeClr val="bg1"/>
                </a:solidFill>
              </a:rPr>
              <a:t>. Maecenas </a:t>
            </a:r>
            <a:r>
              <a:rPr lang="en-US" sz="1000" dirty="0" err="1">
                <a:solidFill>
                  <a:schemeClr val="bg1"/>
                </a:solidFill>
              </a:rPr>
              <a:t>porttitor</a:t>
            </a:r>
            <a:r>
              <a:rPr lang="en-US" sz="1000" dirty="0">
                <a:solidFill>
                  <a:schemeClr val="bg1"/>
                </a:solidFill>
              </a:rPr>
              <a:t> </a:t>
            </a:r>
            <a:r>
              <a:rPr lang="en-US" sz="1000" dirty="0" err="1">
                <a:solidFill>
                  <a:schemeClr val="bg1"/>
                </a:solidFill>
              </a:rPr>
              <a:t>congue</a:t>
            </a:r>
            <a:r>
              <a:rPr lang="en-US" sz="1000" dirty="0">
                <a:solidFill>
                  <a:schemeClr val="bg1"/>
                </a:solidFill>
              </a:rPr>
              <a:t> </a:t>
            </a:r>
            <a:r>
              <a:rPr lang="en-US" sz="1000" dirty="0" err="1">
                <a:solidFill>
                  <a:schemeClr val="bg1"/>
                </a:solidFill>
              </a:rPr>
              <a:t>massa</a:t>
            </a:r>
            <a:r>
              <a:rPr lang="en-US" sz="1000" dirty="0">
                <a:solidFill>
                  <a:schemeClr val="bg1"/>
                </a:solidFill>
              </a:rPr>
              <a:t>. </a:t>
            </a:r>
            <a:r>
              <a:rPr lang="en-US" sz="1000" dirty="0" err="1">
                <a:solidFill>
                  <a:schemeClr val="bg1"/>
                </a:solidFill>
              </a:rPr>
              <a:t>Fusce</a:t>
            </a:r>
            <a:r>
              <a:rPr lang="en-US" sz="1000" dirty="0">
                <a:solidFill>
                  <a:schemeClr val="bg1"/>
                </a:solidFill>
              </a:rPr>
              <a:t> </a:t>
            </a:r>
            <a:r>
              <a:rPr lang="en-US" sz="1000" dirty="0" err="1">
                <a:solidFill>
                  <a:schemeClr val="bg1"/>
                </a:solidFill>
              </a:rPr>
              <a:t>posuere</a:t>
            </a:r>
            <a:r>
              <a:rPr lang="en-US" sz="1000" dirty="0">
                <a:solidFill>
                  <a:schemeClr val="bg1"/>
                </a:solidFill>
              </a:rPr>
              <a:t>, magna </a:t>
            </a:r>
            <a:r>
              <a:rPr lang="en-US" sz="1000" dirty="0" err="1">
                <a:solidFill>
                  <a:schemeClr val="bg1"/>
                </a:solidFill>
              </a:rPr>
              <a:t>sed</a:t>
            </a:r>
            <a:r>
              <a:rPr lang="en-US" sz="1000" dirty="0">
                <a:solidFill>
                  <a:schemeClr val="bg1"/>
                </a:solidFill>
              </a:rPr>
              <a:t> </a:t>
            </a:r>
            <a:r>
              <a:rPr lang="en-US" sz="1000" dirty="0" err="1">
                <a:solidFill>
                  <a:schemeClr val="bg1"/>
                </a:solidFill>
              </a:rPr>
              <a:t>pulvinar</a:t>
            </a:r>
            <a:r>
              <a:rPr lang="en-US" sz="1000" dirty="0">
                <a:solidFill>
                  <a:schemeClr val="bg1"/>
                </a:solidFill>
              </a:rPr>
              <a:t> </a:t>
            </a:r>
            <a:r>
              <a:rPr lang="en-US" sz="1000" dirty="0" err="1">
                <a:solidFill>
                  <a:schemeClr val="bg1"/>
                </a:solidFill>
              </a:rPr>
              <a:t>ultricies</a:t>
            </a:r>
            <a:r>
              <a:rPr lang="en-US" sz="1000" dirty="0">
                <a:solidFill>
                  <a:schemeClr val="bg1"/>
                </a:solidFill>
              </a:rPr>
              <a:t>, </a:t>
            </a:r>
            <a:r>
              <a:rPr lang="en-US" sz="1000" dirty="0" err="1">
                <a:solidFill>
                  <a:schemeClr val="bg1"/>
                </a:solidFill>
              </a:rPr>
              <a:t>purus</a:t>
            </a:r>
            <a:r>
              <a:rPr lang="en-US" sz="1000" dirty="0">
                <a:solidFill>
                  <a:schemeClr val="bg1"/>
                </a:solidFill>
              </a:rPr>
              <a:t> </a:t>
            </a:r>
            <a:r>
              <a:rPr lang="en-US" sz="1000" dirty="0" err="1">
                <a:solidFill>
                  <a:schemeClr val="bg1"/>
                </a:solidFill>
              </a:rPr>
              <a:t>lectus</a:t>
            </a:r>
            <a:r>
              <a:rPr lang="en-US" sz="1000" dirty="0">
                <a:solidFill>
                  <a:schemeClr val="bg1"/>
                </a:solidFill>
              </a:rPr>
              <a:t> </a:t>
            </a:r>
            <a:r>
              <a:rPr lang="en-US" sz="1000" dirty="0" err="1">
                <a:solidFill>
                  <a:schemeClr val="bg1"/>
                </a:solidFill>
              </a:rPr>
              <a:t>malesuada</a:t>
            </a:r>
            <a:r>
              <a:rPr lang="en-US" sz="1000" dirty="0">
                <a:solidFill>
                  <a:schemeClr val="bg1"/>
                </a:solidFill>
              </a:rPr>
              <a:t> libero, sit </a:t>
            </a:r>
            <a:r>
              <a:rPr lang="en-US" sz="1000" dirty="0" err="1">
                <a:solidFill>
                  <a:schemeClr val="bg1"/>
                </a:solidFill>
              </a:rPr>
              <a:t>amet</a:t>
            </a:r>
            <a:r>
              <a:rPr lang="en-US" sz="1000" dirty="0">
                <a:solidFill>
                  <a:schemeClr val="bg1"/>
                </a:solidFill>
              </a:rPr>
              <a:t> </a:t>
            </a:r>
            <a:r>
              <a:rPr lang="en-US" sz="1000" dirty="0" err="1">
                <a:solidFill>
                  <a:schemeClr val="bg1"/>
                </a:solidFill>
              </a:rPr>
              <a:t>commodo</a:t>
            </a:r>
            <a:r>
              <a:rPr lang="en-US" sz="1000" dirty="0">
                <a:solidFill>
                  <a:schemeClr val="bg1"/>
                </a:solidFill>
              </a:rPr>
              <a:t> magna </a:t>
            </a:r>
            <a:r>
              <a:rPr lang="en-US" sz="1000" dirty="0" err="1">
                <a:solidFill>
                  <a:schemeClr val="bg1"/>
                </a:solidFill>
              </a:rPr>
              <a:t>eros</a:t>
            </a:r>
            <a:r>
              <a:rPr lang="en-US" sz="1000" dirty="0">
                <a:solidFill>
                  <a:schemeClr val="bg1"/>
                </a:solidFill>
              </a:rPr>
              <a:t> </a:t>
            </a:r>
            <a:r>
              <a:rPr lang="en-US" sz="1000" dirty="0" err="1">
                <a:solidFill>
                  <a:schemeClr val="bg1"/>
                </a:solidFill>
              </a:rPr>
              <a:t>quis</a:t>
            </a:r>
            <a:r>
              <a:rPr lang="en-US" sz="1000" dirty="0">
                <a:solidFill>
                  <a:schemeClr val="bg1"/>
                </a:solidFill>
              </a:rPr>
              <a:t> </a:t>
            </a:r>
            <a:r>
              <a:rPr lang="en-US" sz="1000" dirty="0" err="1">
                <a:solidFill>
                  <a:schemeClr val="bg1"/>
                </a:solidFill>
              </a:rPr>
              <a:t>urna</a:t>
            </a:r>
            <a:r>
              <a:rPr lang="en-US" sz="1000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586" name="Rectangle 585"/>
          <p:cNvSpPr/>
          <p:nvPr/>
        </p:nvSpPr>
        <p:spPr>
          <a:xfrm>
            <a:off x="244074" y="4632237"/>
            <a:ext cx="76335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20000"/>
              </a:spcBef>
              <a:defRPr/>
            </a:pPr>
            <a:r>
              <a:rPr lang="en-US" sz="1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TEXTE</a:t>
            </a:r>
          </a:p>
        </p:txBody>
      </p:sp>
      <p:sp>
        <p:nvSpPr>
          <p:cNvPr id="590" name="Rectangle 589"/>
          <p:cNvSpPr/>
          <p:nvPr/>
        </p:nvSpPr>
        <p:spPr>
          <a:xfrm>
            <a:off x="7678774" y="1658298"/>
            <a:ext cx="68159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2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TEXTE</a:t>
            </a:r>
          </a:p>
        </p:txBody>
      </p:sp>
      <p:grpSp>
        <p:nvGrpSpPr>
          <p:cNvPr id="591" name="Group 590"/>
          <p:cNvGrpSpPr/>
          <p:nvPr/>
        </p:nvGrpSpPr>
        <p:grpSpPr>
          <a:xfrm>
            <a:off x="7705297" y="1029517"/>
            <a:ext cx="594360" cy="594360"/>
            <a:chOff x="7132120" y="3438219"/>
            <a:chExt cx="594360" cy="594360"/>
          </a:xfrm>
          <a:solidFill>
            <a:schemeClr val="accent2"/>
          </a:solidFill>
        </p:grpSpPr>
        <p:grpSp>
          <p:nvGrpSpPr>
            <p:cNvPr id="592" name="Group 368"/>
            <p:cNvGrpSpPr/>
            <p:nvPr/>
          </p:nvGrpSpPr>
          <p:grpSpPr>
            <a:xfrm>
              <a:off x="7313698" y="3554639"/>
              <a:ext cx="231205" cy="361520"/>
              <a:chOff x="7951788" y="2663825"/>
              <a:chExt cx="261938" cy="409575"/>
            </a:xfrm>
            <a:grpFill/>
          </p:grpSpPr>
          <p:sp>
            <p:nvSpPr>
              <p:cNvPr id="594" name="Freeform 46"/>
              <p:cNvSpPr>
                <a:spLocks noEditPoints="1"/>
              </p:cNvSpPr>
              <p:nvPr/>
            </p:nvSpPr>
            <p:spPr bwMode="auto">
              <a:xfrm>
                <a:off x="8024813" y="2789238"/>
                <a:ext cx="115888" cy="188913"/>
              </a:xfrm>
              <a:custGeom>
                <a:avLst/>
                <a:gdLst/>
                <a:ahLst/>
                <a:cxnLst>
                  <a:cxn ang="0">
                    <a:pos x="53" y="0"/>
                  </a:cxn>
                  <a:cxn ang="0">
                    <a:pos x="0" y="68"/>
                  </a:cxn>
                  <a:cxn ang="0">
                    <a:pos x="35" y="68"/>
                  </a:cxn>
                  <a:cxn ang="0">
                    <a:pos x="20" y="119"/>
                  </a:cxn>
                  <a:cxn ang="0">
                    <a:pos x="73" y="49"/>
                  </a:cxn>
                  <a:cxn ang="0">
                    <a:pos x="40" y="49"/>
                  </a:cxn>
                  <a:cxn ang="0">
                    <a:pos x="53" y="0"/>
                  </a:cxn>
                  <a:cxn ang="0">
                    <a:pos x="53" y="0"/>
                  </a:cxn>
                  <a:cxn ang="0">
                    <a:pos x="53" y="0"/>
                  </a:cxn>
                </a:cxnLst>
                <a:rect l="0" t="0" r="r" b="b"/>
                <a:pathLst>
                  <a:path w="73" h="119">
                    <a:moveTo>
                      <a:pt x="53" y="0"/>
                    </a:moveTo>
                    <a:lnTo>
                      <a:pt x="0" y="68"/>
                    </a:lnTo>
                    <a:lnTo>
                      <a:pt x="35" y="68"/>
                    </a:lnTo>
                    <a:lnTo>
                      <a:pt x="20" y="119"/>
                    </a:lnTo>
                    <a:lnTo>
                      <a:pt x="73" y="49"/>
                    </a:lnTo>
                    <a:lnTo>
                      <a:pt x="40" y="49"/>
                    </a:lnTo>
                    <a:lnTo>
                      <a:pt x="53" y="0"/>
                    </a:lnTo>
                    <a:close/>
                    <a:moveTo>
                      <a:pt x="53" y="0"/>
                    </a:moveTo>
                    <a:lnTo>
                      <a:pt x="53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  <p:sp>
            <p:nvSpPr>
              <p:cNvPr id="595" name="Freeform 47"/>
              <p:cNvSpPr>
                <a:spLocks noEditPoints="1"/>
              </p:cNvSpPr>
              <p:nvPr/>
            </p:nvSpPr>
            <p:spPr bwMode="auto">
              <a:xfrm>
                <a:off x="8024813" y="2789238"/>
                <a:ext cx="115888" cy="188913"/>
              </a:xfrm>
              <a:custGeom>
                <a:avLst/>
                <a:gdLst/>
                <a:ahLst/>
                <a:cxnLst>
                  <a:cxn ang="0">
                    <a:pos x="53" y="0"/>
                  </a:cxn>
                  <a:cxn ang="0">
                    <a:pos x="0" y="68"/>
                  </a:cxn>
                  <a:cxn ang="0">
                    <a:pos x="35" y="68"/>
                  </a:cxn>
                  <a:cxn ang="0">
                    <a:pos x="20" y="119"/>
                  </a:cxn>
                  <a:cxn ang="0">
                    <a:pos x="73" y="49"/>
                  </a:cxn>
                  <a:cxn ang="0">
                    <a:pos x="40" y="49"/>
                  </a:cxn>
                  <a:cxn ang="0">
                    <a:pos x="53" y="0"/>
                  </a:cxn>
                  <a:cxn ang="0">
                    <a:pos x="53" y="0"/>
                  </a:cxn>
                  <a:cxn ang="0">
                    <a:pos x="53" y="0"/>
                  </a:cxn>
                </a:cxnLst>
                <a:rect l="0" t="0" r="r" b="b"/>
                <a:pathLst>
                  <a:path w="73" h="119">
                    <a:moveTo>
                      <a:pt x="53" y="0"/>
                    </a:moveTo>
                    <a:lnTo>
                      <a:pt x="0" y="68"/>
                    </a:lnTo>
                    <a:lnTo>
                      <a:pt x="35" y="68"/>
                    </a:lnTo>
                    <a:lnTo>
                      <a:pt x="20" y="119"/>
                    </a:lnTo>
                    <a:lnTo>
                      <a:pt x="73" y="49"/>
                    </a:lnTo>
                    <a:lnTo>
                      <a:pt x="40" y="49"/>
                    </a:lnTo>
                    <a:lnTo>
                      <a:pt x="53" y="0"/>
                    </a:lnTo>
                    <a:moveTo>
                      <a:pt x="53" y="0"/>
                    </a:moveTo>
                    <a:lnTo>
                      <a:pt x="53" y="0"/>
                    </a:ln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  <p:sp>
            <p:nvSpPr>
              <p:cNvPr id="596" name="Freeform 48"/>
              <p:cNvSpPr>
                <a:spLocks noEditPoints="1"/>
              </p:cNvSpPr>
              <p:nvPr/>
            </p:nvSpPr>
            <p:spPr bwMode="auto">
              <a:xfrm>
                <a:off x="7951788" y="2663825"/>
                <a:ext cx="261938" cy="409575"/>
              </a:xfrm>
              <a:custGeom>
                <a:avLst/>
                <a:gdLst/>
                <a:ahLst/>
                <a:cxnLst>
                  <a:cxn ang="0">
                    <a:pos x="61" y="0"/>
                  </a:cxn>
                  <a:cxn ang="0">
                    <a:pos x="29" y="0"/>
                  </a:cxn>
                  <a:cxn ang="0">
                    <a:pos x="23" y="6"/>
                  </a:cxn>
                  <a:cxn ang="0">
                    <a:pos x="23" y="13"/>
                  </a:cxn>
                  <a:cxn ang="0">
                    <a:pos x="10" y="13"/>
                  </a:cxn>
                  <a:cxn ang="0">
                    <a:pos x="0" y="22"/>
                  </a:cxn>
                  <a:cxn ang="0">
                    <a:pos x="0" y="131"/>
                  </a:cxn>
                  <a:cxn ang="0">
                    <a:pos x="10" y="141"/>
                  </a:cxn>
                  <a:cxn ang="0">
                    <a:pos x="80" y="141"/>
                  </a:cxn>
                  <a:cxn ang="0">
                    <a:pos x="90" y="131"/>
                  </a:cxn>
                  <a:cxn ang="0">
                    <a:pos x="90" y="22"/>
                  </a:cxn>
                  <a:cxn ang="0">
                    <a:pos x="80" y="13"/>
                  </a:cxn>
                  <a:cxn ang="0">
                    <a:pos x="68" y="13"/>
                  </a:cxn>
                  <a:cxn ang="0">
                    <a:pos x="68" y="6"/>
                  </a:cxn>
                  <a:cxn ang="0">
                    <a:pos x="61" y="0"/>
                  </a:cxn>
                  <a:cxn ang="0">
                    <a:pos x="80" y="19"/>
                  </a:cxn>
                  <a:cxn ang="0">
                    <a:pos x="84" y="22"/>
                  </a:cxn>
                  <a:cxn ang="0">
                    <a:pos x="84" y="131"/>
                  </a:cxn>
                  <a:cxn ang="0">
                    <a:pos x="80" y="134"/>
                  </a:cxn>
                  <a:cxn ang="0">
                    <a:pos x="10" y="134"/>
                  </a:cxn>
                  <a:cxn ang="0">
                    <a:pos x="7" y="131"/>
                  </a:cxn>
                  <a:cxn ang="0">
                    <a:pos x="7" y="22"/>
                  </a:cxn>
                  <a:cxn ang="0">
                    <a:pos x="10" y="19"/>
                  </a:cxn>
                  <a:cxn ang="0">
                    <a:pos x="80" y="19"/>
                  </a:cxn>
                  <a:cxn ang="0">
                    <a:pos x="80" y="19"/>
                  </a:cxn>
                  <a:cxn ang="0">
                    <a:pos x="80" y="19"/>
                  </a:cxn>
                </a:cxnLst>
                <a:rect l="0" t="0" r="r" b="b"/>
                <a:pathLst>
                  <a:path w="90" h="141">
                    <a:moveTo>
                      <a:pt x="61" y="0"/>
                    </a:moveTo>
                    <a:cubicBezTo>
                      <a:pt x="29" y="0"/>
                      <a:pt x="29" y="0"/>
                      <a:pt x="29" y="0"/>
                    </a:cubicBezTo>
                    <a:cubicBezTo>
                      <a:pt x="26" y="0"/>
                      <a:pt x="23" y="3"/>
                      <a:pt x="23" y="6"/>
                    </a:cubicBezTo>
                    <a:cubicBezTo>
                      <a:pt x="23" y="13"/>
                      <a:pt x="23" y="13"/>
                      <a:pt x="23" y="13"/>
                    </a:cubicBezTo>
                    <a:cubicBezTo>
                      <a:pt x="10" y="13"/>
                      <a:pt x="10" y="13"/>
                      <a:pt x="10" y="13"/>
                    </a:cubicBezTo>
                    <a:cubicBezTo>
                      <a:pt x="5" y="13"/>
                      <a:pt x="0" y="17"/>
                      <a:pt x="0" y="22"/>
                    </a:cubicBezTo>
                    <a:cubicBezTo>
                      <a:pt x="0" y="131"/>
                      <a:pt x="0" y="131"/>
                      <a:pt x="0" y="131"/>
                    </a:cubicBezTo>
                    <a:cubicBezTo>
                      <a:pt x="0" y="136"/>
                      <a:pt x="5" y="141"/>
                      <a:pt x="10" y="141"/>
                    </a:cubicBezTo>
                    <a:cubicBezTo>
                      <a:pt x="80" y="141"/>
                      <a:pt x="80" y="141"/>
                      <a:pt x="80" y="141"/>
                    </a:cubicBezTo>
                    <a:cubicBezTo>
                      <a:pt x="86" y="141"/>
                      <a:pt x="90" y="136"/>
                      <a:pt x="90" y="131"/>
                    </a:cubicBezTo>
                    <a:cubicBezTo>
                      <a:pt x="90" y="22"/>
                      <a:pt x="90" y="22"/>
                      <a:pt x="90" y="22"/>
                    </a:cubicBezTo>
                    <a:cubicBezTo>
                      <a:pt x="90" y="17"/>
                      <a:pt x="86" y="13"/>
                      <a:pt x="80" y="13"/>
                    </a:cubicBezTo>
                    <a:cubicBezTo>
                      <a:pt x="68" y="13"/>
                      <a:pt x="68" y="13"/>
                      <a:pt x="68" y="13"/>
                    </a:cubicBezTo>
                    <a:cubicBezTo>
                      <a:pt x="68" y="6"/>
                      <a:pt x="68" y="6"/>
                      <a:pt x="68" y="6"/>
                    </a:cubicBezTo>
                    <a:cubicBezTo>
                      <a:pt x="68" y="3"/>
                      <a:pt x="65" y="0"/>
                      <a:pt x="61" y="0"/>
                    </a:cubicBezTo>
                    <a:close/>
                    <a:moveTo>
                      <a:pt x="80" y="19"/>
                    </a:moveTo>
                    <a:cubicBezTo>
                      <a:pt x="82" y="19"/>
                      <a:pt x="84" y="21"/>
                      <a:pt x="84" y="22"/>
                    </a:cubicBezTo>
                    <a:cubicBezTo>
                      <a:pt x="84" y="131"/>
                      <a:pt x="84" y="131"/>
                      <a:pt x="84" y="131"/>
                    </a:cubicBezTo>
                    <a:cubicBezTo>
                      <a:pt x="84" y="133"/>
                      <a:pt x="82" y="134"/>
                      <a:pt x="80" y="134"/>
                    </a:cubicBezTo>
                    <a:cubicBezTo>
                      <a:pt x="10" y="134"/>
                      <a:pt x="10" y="134"/>
                      <a:pt x="10" y="134"/>
                    </a:cubicBezTo>
                    <a:cubicBezTo>
                      <a:pt x="8" y="134"/>
                      <a:pt x="7" y="133"/>
                      <a:pt x="7" y="131"/>
                    </a:cubicBezTo>
                    <a:cubicBezTo>
                      <a:pt x="7" y="22"/>
                      <a:pt x="7" y="22"/>
                      <a:pt x="7" y="22"/>
                    </a:cubicBezTo>
                    <a:cubicBezTo>
                      <a:pt x="7" y="21"/>
                      <a:pt x="8" y="19"/>
                      <a:pt x="10" y="19"/>
                    </a:cubicBezTo>
                    <a:lnTo>
                      <a:pt x="80" y="19"/>
                    </a:lnTo>
                    <a:close/>
                    <a:moveTo>
                      <a:pt x="80" y="19"/>
                    </a:moveTo>
                    <a:cubicBezTo>
                      <a:pt x="80" y="19"/>
                      <a:pt x="80" y="19"/>
                      <a:pt x="80" y="19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</p:grpSp>
        <p:sp>
          <p:nvSpPr>
            <p:cNvPr id="593" name="Oval 592"/>
            <p:cNvSpPr/>
            <p:nvPr/>
          </p:nvSpPr>
          <p:spPr>
            <a:xfrm>
              <a:off x="7132120" y="3438219"/>
              <a:ext cx="594360" cy="594360"/>
            </a:xfrm>
            <a:prstGeom prst="ellipse">
              <a:avLst/>
            </a:prstGeom>
            <a:noFill/>
            <a:ln w="1905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sp>
        <p:nvSpPr>
          <p:cNvPr id="597" name="TextBox 596"/>
          <p:cNvSpPr txBox="1"/>
          <p:nvPr/>
        </p:nvSpPr>
        <p:spPr>
          <a:xfrm>
            <a:off x="7227724" y="1917936"/>
            <a:ext cx="1543011" cy="4616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spcBef>
                <a:spcPct val="20000"/>
              </a:spcBef>
              <a:defRPr/>
            </a:pP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Lorem ipsum dolor sit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amet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,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consectetuer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adipiscing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elit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. </a:t>
            </a:r>
          </a:p>
        </p:txBody>
      </p:sp>
      <p:sp>
        <p:nvSpPr>
          <p:cNvPr id="598" name="Rectangle 597"/>
          <p:cNvSpPr/>
          <p:nvPr/>
        </p:nvSpPr>
        <p:spPr>
          <a:xfrm>
            <a:off x="644650" y="1652470"/>
            <a:ext cx="68159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2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TEXTE</a:t>
            </a:r>
          </a:p>
        </p:txBody>
      </p:sp>
      <p:grpSp>
        <p:nvGrpSpPr>
          <p:cNvPr id="599" name="Group 598"/>
          <p:cNvGrpSpPr/>
          <p:nvPr/>
        </p:nvGrpSpPr>
        <p:grpSpPr>
          <a:xfrm>
            <a:off x="718518" y="1023689"/>
            <a:ext cx="594360" cy="594360"/>
            <a:chOff x="4278388" y="3438219"/>
            <a:chExt cx="594360" cy="594360"/>
          </a:xfrm>
          <a:solidFill>
            <a:schemeClr val="accent3"/>
          </a:solidFill>
        </p:grpSpPr>
        <p:grpSp>
          <p:nvGrpSpPr>
            <p:cNvPr id="600" name="Group 599"/>
            <p:cNvGrpSpPr/>
            <p:nvPr/>
          </p:nvGrpSpPr>
          <p:grpSpPr>
            <a:xfrm>
              <a:off x="4404213" y="3593728"/>
              <a:ext cx="342710" cy="283343"/>
              <a:chOff x="7309384" y="1676401"/>
              <a:chExt cx="752687" cy="622300"/>
            </a:xfrm>
            <a:grpFill/>
          </p:grpSpPr>
          <p:sp>
            <p:nvSpPr>
              <p:cNvPr id="602" name="Freeform 32"/>
              <p:cNvSpPr>
                <a:spLocks noEditPoints="1"/>
              </p:cNvSpPr>
              <p:nvPr/>
            </p:nvSpPr>
            <p:spPr bwMode="auto">
              <a:xfrm>
                <a:off x="7309384" y="1834050"/>
                <a:ext cx="361527" cy="464651"/>
              </a:xfrm>
              <a:custGeom>
                <a:avLst/>
                <a:gdLst/>
                <a:ahLst/>
                <a:cxnLst>
                  <a:cxn ang="0">
                    <a:pos x="151" y="136"/>
                  </a:cxn>
                  <a:cxn ang="0">
                    <a:pos x="97" y="122"/>
                  </a:cxn>
                  <a:cxn ang="0">
                    <a:pos x="91" y="119"/>
                  </a:cxn>
                  <a:cxn ang="0">
                    <a:pos x="84" y="113"/>
                  </a:cxn>
                  <a:cxn ang="0">
                    <a:pos x="75" y="103"/>
                  </a:cxn>
                  <a:cxn ang="0">
                    <a:pos x="35" y="71"/>
                  </a:cxn>
                  <a:cxn ang="0">
                    <a:pos x="24" y="80"/>
                  </a:cxn>
                  <a:cxn ang="0">
                    <a:pos x="47" y="112"/>
                  </a:cxn>
                  <a:cxn ang="0">
                    <a:pos x="55" y="121"/>
                  </a:cxn>
                  <a:cxn ang="0">
                    <a:pos x="62" y="129"/>
                  </a:cxn>
                  <a:cxn ang="0">
                    <a:pos x="46" y="117"/>
                  </a:cxn>
                  <a:cxn ang="0">
                    <a:pos x="42" y="112"/>
                  </a:cxn>
                  <a:cxn ang="0">
                    <a:pos x="38" y="105"/>
                  </a:cxn>
                  <a:cxn ang="0">
                    <a:pos x="33" y="98"/>
                  </a:cxn>
                  <a:cxn ang="0">
                    <a:pos x="25" y="88"/>
                  </a:cxn>
                  <a:cxn ang="0">
                    <a:pos x="21" y="83"/>
                  </a:cxn>
                  <a:cxn ang="0">
                    <a:pos x="28" y="66"/>
                  </a:cxn>
                  <a:cxn ang="0">
                    <a:pos x="24" y="29"/>
                  </a:cxn>
                  <a:cxn ang="0">
                    <a:pos x="13" y="1"/>
                  </a:cxn>
                  <a:cxn ang="0">
                    <a:pos x="8" y="2"/>
                  </a:cxn>
                  <a:cxn ang="0">
                    <a:pos x="4" y="21"/>
                  </a:cxn>
                  <a:cxn ang="0">
                    <a:pos x="1" y="74"/>
                  </a:cxn>
                  <a:cxn ang="0">
                    <a:pos x="38" y="155"/>
                  </a:cxn>
                  <a:cxn ang="0">
                    <a:pos x="108" y="200"/>
                  </a:cxn>
                  <a:cxn ang="0">
                    <a:pos x="122" y="223"/>
                  </a:cxn>
                  <a:cxn ang="0">
                    <a:pos x="122" y="248"/>
                  </a:cxn>
                  <a:cxn ang="0">
                    <a:pos x="190" y="248"/>
                  </a:cxn>
                  <a:cxn ang="0">
                    <a:pos x="190" y="225"/>
                  </a:cxn>
                  <a:cxn ang="0">
                    <a:pos x="191" y="212"/>
                  </a:cxn>
                  <a:cxn ang="0">
                    <a:pos x="191" y="194"/>
                  </a:cxn>
                  <a:cxn ang="0">
                    <a:pos x="151" y="136"/>
                  </a:cxn>
                  <a:cxn ang="0">
                    <a:pos x="151" y="136"/>
                  </a:cxn>
                  <a:cxn ang="0">
                    <a:pos x="151" y="136"/>
                  </a:cxn>
                </a:cxnLst>
                <a:rect l="0" t="0" r="r" b="b"/>
                <a:pathLst>
                  <a:path w="193" h="248">
                    <a:moveTo>
                      <a:pt x="151" y="136"/>
                    </a:moveTo>
                    <a:cubicBezTo>
                      <a:pt x="149" y="135"/>
                      <a:pt x="135" y="124"/>
                      <a:pt x="97" y="122"/>
                    </a:cubicBezTo>
                    <a:cubicBezTo>
                      <a:pt x="95" y="121"/>
                      <a:pt x="93" y="120"/>
                      <a:pt x="91" y="119"/>
                    </a:cubicBezTo>
                    <a:cubicBezTo>
                      <a:pt x="88" y="117"/>
                      <a:pt x="86" y="115"/>
                      <a:pt x="84" y="113"/>
                    </a:cubicBezTo>
                    <a:cubicBezTo>
                      <a:pt x="81" y="110"/>
                      <a:pt x="78" y="107"/>
                      <a:pt x="75" y="103"/>
                    </a:cubicBezTo>
                    <a:cubicBezTo>
                      <a:pt x="56" y="77"/>
                      <a:pt x="38" y="72"/>
                      <a:pt x="35" y="71"/>
                    </a:cubicBezTo>
                    <a:cubicBezTo>
                      <a:pt x="32" y="69"/>
                      <a:pt x="18" y="71"/>
                      <a:pt x="24" y="80"/>
                    </a:cubicBezTo>
                    <a:cubicBezTo>
                      <a:pt x="25" y="80"/>
                      <a:pt x="46" y="110"/>
                      <a:pt x="47" y="112"/>
                    </a:cubicBezTo>
                    <a:cubicBezTo>
                      <a:pt x="50" y="116"/>
                      <a:pt x="52" y="118"/>
                      <a:pt x="55" y="121"/>
                    </a:cubicBezTo>
                    <a:cubicBezTo>
                      <a:pt x="57" y="124"/>
                      <a:pt x="60" y="126"/>
                      <a:pt x="62" y="129"/>
                    </a:cubicBezTo>
                    <a:cubicBezTo>
                      <a:pt x="62" y="129"/>
                      <a:pt x="49" y="121"/>
                      <a:pt x="46" y="117"/>
                    </a:cubicBezTo>
                    <a:cubicBezTo>
                      <a:pt x="44" y="116"/>
                      <a:pt x="43" y="113"/>
                      <a:pt x="42" y="112"/>
                    </a:cubicBezTo>
                    <a:cubicBezTo>
                      <a:pt x="41" y="109"/>
                      <a:pt x="40" y="107"/>
                      <a:pt x="38" y="105"/>
                    </a:cubicBezTo>
                    <a:cubicBezTo>
                      <a:pt x="36" y="103"/>
                      <a:pt x="35" y="100"/>
                      <a:pt x="33" y="98"/>
                    </a:cubicBezTo>
                    <a:cubicBezTo>
                      <a:pt x="30" y="95"/>
                      <a:pt x="28" y="91"/>
                      <a:pt x="25" y="88"/>
                    </a:cubicBezTo>
                    <a:cubicBezTo>
                      <a:pt x="24" y="86"/>
                      <a:pt x="22" y="85"/>
                      <a:pt x="21" y="83"/>
                    </a:cubicBezTo>
                    <a:cubicBezTo>
                      <a:pt x="14" y="72"/>
                      <a:pt x="21" y="67"/>
                      <a:pt x="28" y="66"/>
                    </a:cubicBezTo>
                    <a:cubicBezTo>
                      <a:pt x="28" y="65"/>
                      <a:pt x="25" y="34"/>
                      <a:pt x="24" y="29"/>
                    </a:cubicBezTo>
                    <a:cubicBezTo>
                      <a:pt x="23" y="15"/>
                      <a:pt x="21" y="4"/>
                      <a:pt x="13" y="1"/>
                    </a:cubicBezTo>
                    <a:cubicBezTo>
                      <a:pt x="11" y="0"/>
                      <a:pt x="9" y="0"/>
                      <a:pt x="8" y="2"/>
                    </a:cubicBezTo>
                    <a:cubicBezTo>
                      <a:pt x="6" y="4"/>
                      <a:pt x="4" y="15"/>
                      <a:pt x="4" y="21"/>
                    </a:cubicBezTo>
                    <a:cubicBezTo>
                      <a:pt x="4" y="21"/>
                      <a:pt x="0" y="57"/>
                      <a:pt x="1" y="74"/>
                    </a:cubicBezTo>
                    <a:cubicBezTo>
                      <a:pt x="2" y="83"/>
                      <a:pt x="30" y="145"/>
                      <a:pt x="38" y="155"/>
                    </a:cubicBezTo>
                    <a:cubicBezTo>
                      <a:pt x="46" y="164"/>
                      <a:pt x="108" y="200"/>
                      <a:pt x="108" y="200"/>
                    </a:cubicBezTo>
                    <a:cubicBezTo>
                      <a:pt x="111" y="202"/>
                      <a:pt x="122" y="211"/>
                      <a:pt x="122" y="223"/>
                    </a:cubicBezTo>
                    <a:cubicBezTo>
                      <a:pt x="122" y="248"/>
                      <a:pt x="122" y="248"/>
                      <a:pt x="122" y="248"/>
                    </a:cubicBezTo>
                    <a:cubicBezTo>
                      <a:pt x="190" y="248"/>
                      <a:pt x="190" y="248"/>
                      <a:pt x="190" y="248"/>
                    </a:cubicBezTo>
                    <a:cubicBezTo>
                      <a:pt x="190" y="225"/>
                      <a:pt x="190" y="225"/>
                      <a:pt x="190" y="225"/>
                    </a:cubicBezTo>
                    <a:cubicBezTo>
                      <a:pt x="190" y="221"/>
                      <a:pt x="191" y="216"/>
                      <a:pt x="191" y="212"/>
                    </a:cubicBezTo>
                    <a:cubicBezTo>
                      <a:pt x="193" y="207"/>
                      <a:pt x="192" y="198"/>
                      <a:pt x="191" y="194"/>
                    </a:cubicBezTo>
                    <a:cubicBezTo>
                      <a:pt x="183" y="159"/>
                      <a:pt x="154" y="138"/>
                      <a:pt x="151" y="136"/>
                    </a:cubicBezTo>
                    <a:close/>
                    <a:moveTo>
                      <a:pt x="151" y="136"/>
                    </a:moveTo>
                    <a:cubicBezTo>
                      <a:pt x="151" y="136"/>
                      <a:pt x="151" y="136"/>
                      <a:pt x="151" y="136"/>
                    </a:cubicBezTo>
                  </a:path>
                </a:pathLst>
              </a:custGeom>
              <a:grpFill/>
              <a:ln w="9525">
                <a:solidFill>
                  <a:schemeClr val="accent3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  <p:sp>
            <p:nvSpPr>
              <p:cNvPr id="603" name="Freeform 33"/>
              <p:cNvSpPr>
                <a:spLocks noEditPoints="1"/>
              </p:cNvSpPr>
              <p:nvPr/>
            </p:nvSpPr>
            <p:spPr bwMode="auto">
              <a:xfrm>
                <a:off x="7700544" y="1834050"/>
                <a:ext cx="361527" cy="464651"/>
              </a:xfrm>
              <a:custGeom>
                <a:avLst/>
                <a:gdLst/>
                <a:ahLst/>
                <a:cxnLst>
                  <a:cxn ang="0">
                    <a:pos x="189" y="21"/>
                  </a:cxn>
                  <a:cxn ang="0">
                    <a:pos x="186" y="2"/>
                  </a:cxn>
                  <a:cxn ang="0">
                    <a:pos x="180" y="1"/>
                  </a:cxn>
                  <a:cxn ang="0">
                    <a:pos x="169" y="29"/>
                  </a:cxn>
                  <a:cxn ang="0">
                    <a:pos x="165" y="66"/>
                  </a:cxn>
                  <a:cxn ang="0">
                    <a:pos x="173" y="83"/>
                  </a:cxn>
                  <a:cxn ang="0">
                    <a:pos x="168" y="88"/>
                  </a:cxn>
                  <a:cxn ang="0">
                    <a:pos x="161" y="98"/>
                  </a:cxn>
                  <a:cxn ang="0">
                    <a:pos x="155" y="105"/>
                  </a:cxn>
                  <a:cxn ang="0">
                    <a:pos x="151" y="112"/>
                  </a:cxn>
                  <a:cxn ang="0">
                    <a:pos x="148" y="117"/>
                  </a:cxn>
                  <a:cxn ang="0">
                    <a:pos x="131" y="129"/>
                  </a:cxn>
                  <a:cxn ang="0">
                    <a:pos x="138" y="121"/>
                  </a:cxn>
                  <a:cxn ang="0">
                    <a:pos x="146" y="112"/>
                  </a:cxn>
                  <a:cxn ang="0">
                    <a:pos x="169" y="80"/>
                  </a:cxn>
                  <a:cxn ang="0">
                    <a:pos x="158" y="71"/>
                  </a:cxn>
                  <a:cxn ang="0">
                    <a:pos x="118" y="103"/>
                  </a:cxn>
                  <a:cxn ang="0">
                    <a:pos x="109" y="113"/>
                  </a:cxn>
                  <a:cxn ang="0">
                    <a:pos x="102" y="119"/>
                  </a:cxn>
                  <a:cxn ang="0">
                    <a:pos x="96" y="122"/>
                  </a:cxn>
                  <a:cxn ang="0">
                    <a:pos x="42" y="136"/>
                  </a:cxn>
                  <a:cxn ang="0">
                    <a:pos x="2" y="194"/>
                  </a:cxn>
                  <a:cxn ang="0">
                    <a:pos x="2" y="212"/>
                  </a:cxn>
                  <a:cxn ang="0">
                    <a:pos x="3" y="225"/>
                  </a:cxn>
                  <a:cxn ang="0">
                    <a:pos x="3" y="248"/>
                  </a:cxn>
                  <a:cxn ang="0">
                    <a:pos x="71" y="248"/>
                  </a:cxn>
                  <a:cxn ang="0">
                    <a:pos x="71" y="223"/>
                  </a:cxn>
                  <a:cxn ang="0">
                    <a:pos x="85" y="200"/>
                  </a:cxn>
                  <a:cxn ang="0">
                    <a:pos x="156" y="155"/>
                  </a:cxn>
                  <a:cxn ang="0">
                    <a:pos x="192" y="74"/>
                  </a:cxn>
                  <a:cxn ang="0">
                    <a:pos x="189" y="21"/>
                  </a:cxn>
                  <a:cxn ang="0">
                    <a:pos x="189" y="21"/>
                  </a:cxn>
                  <a:cxn ang="0">
                    <a:pos x="189" y="21"/>
                  </a:cxn>
                </a:cxnLst>
                <a:rect l="0" t="0" r="r" b="b"/>
                <a:pathLst>
                  <a:path w="193" h="248">
                    <a:moveTo>
                      <a:pt x="189" y="21"/>
                    </a:moveTo>
                    <a:cubicBezTo>
                      <a:pt x="189" y="15"/>
                      <a:pt x="188" y="4"/>
                      <a:pt x="186" y="2"/>
                    </a:cubicBezTo>
                    <a:cubicBezTo>
                      <a:pt x="184" y="0"/>
                      <a:pt x="183" y="0"/>
                      <a:pt x="180" y="1"/>
                    </a:cubicBezTo>
                    <a:cubicBezTo>
                      <a:pt x="172" y="4"/>
                      <a:pt x="170" y="15"/>
                      <a:pt x="169" y="29"/>
                    </a:cubicBezTo>
                    <a:cubicBezTo>
                      <a:pt x="168" y="34"/>
                      <a:pt x="165" y="65"/>
                      <a:pt x="165" y="66"/>
                    </a:cubicBezTo>
                    <a:cubicBezTo>
                      <a:pt x="172" y="67"/>
                      <a:pt x="179" y="72"/>
                      <a:pt x="173" y="83"/>
                    </a:cubicBezTo>
                    <a:cubicBezTo>
                      <a:pt x="171" y="85"/>
                      <a:pt x="170" y="86"/>
                      <a:pt x="168" y="88"/>
                    </a:cubicBezTo>
                    <a:cubicBezTo>
                      <a:pt x="165" y="91"/>
                      <a:pt x="163" y="95"/>
                      <a:pt x="161" y="98"/>
                    </a:cubicBezTo>
                    <a:cubicBezTo>
                      <a:pt x="159" y="100"/>
                      <a:pt x="157" y="103"/>
                      <a:pt x="155" y="105"/>
                    </a:cubicBezTo>
                    <a:cubicBezTo>
                      <a:pt x="154" y="107"/>
                      <a:pt x="152" y="109"/>
                      <a:pt x="151" y="112"/>
                    </a:cubicBezTo>
                    <a:cubicBezTo>
                      <a:pt x="150" y="113"/>
                      <a:pt x="149" y="116"/>
                      <a:pt x="148" y="117"/>
                    </a:cubicBezTo>
                    <a:cubicBezTo>
                      <a:pt x="144" y="121"/>
                      <a:pt x="131" y="129"/>
                      <a:pt x="131" y="129"/>
                    </a:cubicBezTo>
                    <a:cubicBezTo>
                      <a:pt x="133" y="126"/>
                      <a:pt x="136" y="124"/>
                      <a:pt x="138" y="121"/>
                    </a:cubicBezTo>
                    <a:cubicBezTo>
                      <a:pt x="141" y="118"/>
                      <a:pt x="144" y="116"/>
                      <a:pt x="146" y="112"/>
                    </a:cubicBezTo>
                    <a:cubicBezTo>
                      <a:pt x="147" y="110"/>
                      <a:pt x="168" y="80"/>
                      <a:pt x="169" y="80"/>
                    </a:cubicBezTo>
                    <a:cubicBezTo>
                      <a:pt x="175" y="71"/>
                      <a:pt x="162" y="69"/>
                      <a:pt x="158" y="71"/>
                    </a:cubicBezTo>
                    <a:cubicBezTo>
                      <a:pt x="155" y="72"/>
                      <a:pt x="137" y="77"/>
                      <a:pt x="118" y="103"/>
                    </a:cubicBezTo>
                    <a:cubicBezTo>
                      <a:pt x="115" y="107"/>
                      <a:pt x="112" y="110"/>
                      <a:pt x="109" y="113"/>
                    </a:cubicBezTo>
                    <a:cubicBezTo>
                      <a:pt x="107" y="115"/>
                      <a:pt x="105" y="117"/>
                      <a:pt x="102" y="119"/>
                    </a:cubicBezTo>
                    <a:cubicBezTo>
                      <a:pt x="100" y="120"/>
                      <a:pt x="98" y="121"/>
                      <a:pt x="96" y="122"/>
                    </a:cubicBezTo>
                    <a:cubicBezTo>
                      <a:pt x="58" y="124"/>
                      <a:pt x="44" y="135"/>
                      <a:pt x="42" y="136"/>
                    </a:cubicBezTo>
                    <a:cubicBezTo>
                      <a:pt x="39" y="138"/>
                      <a:pt x="10" y="159"/>
                      <a:pt x="2" y="194"/>
                    </a:cubicBezTo>
                    <a:cubicBezTo>
                      <a:pt x="1" y="198"/>
                      <a:pt x="0" y="207"/>
                      <a:pt x="2" y="212"/>
                    </a:cubicBezTo>
                    <a:cubicBezTo>
                      <a:pt x="2" y="216"/>
                      <a:pt x="3" y="221"/>
                      <a:pt x="3" y="225"/>
                    </a:cubicBezTo>
                    <a:cubicBezTo>
                      <a:pt x="3" y="248"/>
                      <a:pt x="3" y="248"/>
                      <a:pt x="3" y="248"/>
                    </a:cubicBezTo>
                    <a:cubicBezTo>
                      <a:pt x="71" y="248"/>
                      <a:pt x="71" y="248"/>
                      <a:pt x="71" y="248"/>
                    </a:cubicBezTo>
                    <a:cubicBezTo>
                      <a:pt x="71" y="223"/>
                      <a:pt x="71" y="223"/>
                      <a:pt x="71" y="223"/>
                    </a:cubicBezTo>
                    <a:cubicBezTo>
                      <a:pt x="71" y="211"/>
                      <a:pt x="83" y="202"/>
                      <a:pt x="85" y="200"/>
                    </a:cubicBezTo>
                    <a:cubicBezTo>
                      <a:pt x="85" y="200"/>
                      <a:pt x="148" y="164"/>
                      <a:pt x="156" y="155"/>
                    </a:cubicBezTo>
                    <a:cubicBezTo>
                      <a:pt x="164" y="145"/>
                      <a:pt x="192" y="83"/>
                      <a:pt x="192" y="74"/>
                    </a:cubicBezTo>
                    <a:cubicBezTo>
                      <a:pt x="193" y="57"/>
                      <a:pt x="189" y="21"/>
                      <a:pt x="189" y="21"/>
                    </a:cubicBezTo>
                    <a:close/>
                    <a:moveTo>
                      <a:pt x="189" y="21"/>
                    </a:moveTo>
                    <a:cubicBezTo>
                      <a:pt x="189" y="21"/>
                      <a:pt x="189" y="21"/>
                      <a:pt x="189" y="21"/>
                    </a:cubicBezTo>
                  </a:path>
                </a:pathLst>
              </a:custGeom>
              <a:grpFill/>
              <a:ln w="9525">
                <a:solidFill>
                  <a:schemeClr val="accent3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  <p:sp>
            <p:nvSpPr>
              <p:cNvPr id="604" name="Freeform 34"/>
              <p:cNvSpPr>
                <a:spLocks noEditPoints="1"/>
              </p:cNvSpPr>
              <p:nvPr/>
            </p:nvSpPr>
            <p:spPr bwMode="auto">
              <a:xfrm>
                <a:off x="7457551" y="1676401"/>
                <a:ext cx="456354" cy="403013"/>
              </a:xfrm>
              <a:custGeom>
                <a:avLst/>
                <a:gdLst/>
                <a:ahLst/>
                <a:cxnLst>
                  <a:cxn ang="0">
                    <a:pos x="163" y="185"/>
                  </a:cxn>
                  <a:cxn ang="0">
                    <a:pos x="240" y="84"/>
                  </a:cxn>
                  <a:cxn ang="0">
                    <a:pos x="229" y="26"/>
                  </a:cxn>
                  <a:cxn ang="0">
                    <a:pos x="176" y="0"/>
                  </a:cxn>
                  <a:cxn ang="0">
                    <a:pos x="170" y="0"/>
                  </a:cxn>
                  <a:cxn ang="0">
                    <a:pos x="122" y="17"/>
                  </a:cxn>
                  <a:cxn ang="0">
                    <a:pos x="74" y="0"/>
                  </a:cxn>
                  <a:cxn ang="0">
                    <a:pos x="68" y="0"/>
                  </a:cxn>
                  <a:cxn ang="0">
                    <a:pos x="15" y="26"/>
                  </a:cxn>
                  <a:cxn ang="0">
                    <a:pos x="4" y="84"/>
                  </a:cxn>
                  <a:cxn ang="0">
                    <a:pos x="81" y="185"/>
                  </a:cxn>
                  <a:cxn ang="0">
                    <a:pos x="102" y="206"/>
                  </a:cxn>
                  <a:cxn ang="0">
                    <a:pos x="122" y="215"/>
                  </a:cxn>
                  <a:cxn ang="0">
                    <a:pos x="142" y="206"/>
                  </a:cxn>
                  <a:cxn ang="0">
                    <a:pos x="163" y="185"/>
                  </a:cxn>
                  <a:cxn ang="0">
                    <a:pos x="81" y="40"/>
                  </a:cxn>
                  <a:cxn ang="0">
                    <a:pos x="44" y="73"/>
                  </a:cxn>
                  <a:cxn ang="0">
                    <a:pos x="34" y="83"/>
                  </a:cxn>
                  <a:cxn ang="0">
                    <a:pos x="24" y="73"/>
                  </a:cxn>
                  <a:cxn ang="0">
                    <a:pos x="81" y="20"/>
                  </a:cxn>
                  <a:cxn ang="0">
                    <a:pos x="91" y="30"/>
                  </a:cxn>
                  <a:cxn ang="0">
                    <a:pos x="81" y="40"/>
                  </a:cxn>
                  <a:cxn ang="0">
                    <a:pos x="81" y="40"/>
                  </a:cxn>
                  <a:cxn ang="0">
                    <a:pos x="81" y="40"/>
                  </a:cxn>
                </a:cxnLst>
                <a:rect l="0" t="0" r="r" b="b"/>
                <a:pathLst>
                  <a:path w="244" h="215">
                    <a:moveTo>
                      <a:pt x="163" y="185"/>
                    </a:moveTo>
                    <a:cubicBezTo>
                      <a:pt x="195" y="155"/>
                      <a:pt x="235" y="118"/>
                      <a:pt x="240" y="84"/>
                    </a:cubicBezTo>
                    <a:cubicBezTo>
                      <a:pt x="244" y="61"/>
                      <a:pt x="240" y="41"/>
                      <a:pt x="229" y="26"/>
                    </a:cubicBezTo>
                    <a:cubicBezTo>
                      <a:pt x="218" y="11"/>
                      <a:pt x="201" y="3"/>
                      <a:pt x="176" y="0"/>
                    </a:cubicBezTo>
                    <a:cubicBezTo>
                      <a:pt x="174" y="0"/>
                      <a:pt x="172" y="0"/>
                      <a:pt x="170" y="0"/>
                    </a:cubicBezTo>
                    <a:cubicBezTo>
                      <a:pt x="153" y="0"/>
                      <a:pt x="135" y="6"/>
                      <a:pt x="122" y="17"/>
                    </a:cubicBezTo>
                    <a:cubicBezTo>
                      <a:pt x="109" y="6"/>
                      <a:pt x="92" y="0"/>
                      <a:pt x="74" y="0"/>
                    </a:cubicBezTo>
                    <a:cubicBezTo>
                      <a:pt x="72" y="0"/>
                      <a:pt x="70" y="0"/>
                      <a:pt x="68" y="0"/>
                    </a:cubicBezTo>
                    <a:cubicBezTo>
                      <a:pt x="44" y="3"/>
                      <a:pt x="26" y="11"/>
                      <a:pt x="15" y="26"/>
                    </a:cubicBezTo>
                    <a:cubicBezTo>
                      <a:pt x="4" y="41"/>
                      <a:pt x="0" y="61"/>
                      <a:pt x="4" y="84"/>
                    </a:cubicBezTo>
                    <a:cubicBezTo>
                      <a:pt x="9" y="118"/>
                      <a:pt x="49" y="155"/>
                      <a:pt x="81" y="185"/>
                    </a:cubicBezTo>
                    <a:cubicBezTo>
                      <a:pt x="81" y="185"/>
                      <a:pt x="97" y="201"/>
                      <a:pt x="102" y="206"/>
                    </a:cubicBezTo>
                    <a:cubicBezTo>
                      <a:pt x="106" y="209"/>
                      <a:pt x="114" y="215"/>
                      <a:pt x="122" y="215"/>
                    </a:cubicBezTo>
                    <a:cubicBezTo>
                      <a:pt x="131" y="215"/>
                      <a:pt x="138" y="209"/>
                      <a:pt x="142" y="206"/>
                    </a:cubicBezTo>
                    <a:cubicBezTo>
                      <a:pt x="147" y="201"/>
                      <a:pt x="163" y="185"/>
                      <a:pt x="163" y="185"/>
                    </a:cubicBezTo>
                    <a:close/>
                    <a:moveTo>
                      <a:pt x="81" y="40"/>
                    </a:moveTo>
                    <a:cubicBezTo>
                      <a:pt x="61" y="40"/>
                      <a:pt x="44" y="55"/>
                      <a:pt x="44" y="73"/>
                    </a:cubicBezTo>
                    <a:cubicBezTo>
                      <a:pt x="44" y="78"/>
                      <a:pt x="40" y="83"/>
                      <a:pt x="34" y="83"/>
                    </a:cubicBezTo>
                    <a:cubicBezTo>
                      <a:pt x="29" y="83"/>
                      <a:pt x="24" y="78"/>
                      <a:pt x="24" y="73"/>
                    </a:cubicBezTo>
                    <a:cubicBezTo>
                      <a:pt x="24" y="44"/>
                      <a:pt x="50" y="20"/>
                      <a:pt x="81" y="20"/>
                    </a:cubicBezTo>
                    <a:cubicBezTo>
                      <a:pt x="87" y="20"/>
                      <a:pt x="91" y="24"/>
                      <a:pt x="91" y="30"/>
                    </a:cubicBezTo>
                    <a:cubicBezTo>
                      <a:pt x="91" y="35"/>
                      <a:pt x="87" y="40"/>
                      <a:pt x="81" y="40"/>
                    </a:cubicBezTo>
                    <a:close/>
                    <a:moveTo>
                      <a:pt x="81" y="40"/>
                    </a:moveTo>
                    <a:cubicBezTo>
                      <a:pt x="81" y="40"/>
                      <a:pt x="81" y="40"/>
                      <a:pt x="81" y="40"/>
                    </a:cubicBezTo>
                  </a:path>
                </a:pathLst>
              </a:custGeom>
              <a:grpFill/>
              <a:ln w="9525">
                <a:solidFill>
                  <a:schemeClr val="accent3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</p:grpSp>
        <p:sp>
          <p:nvSpPr>
            <p:cNvPr id="601" name="Oval 600"/>
            <p:cNvSpPr/>
            <p:nvPr/>
          </p:nvSpPr>
          <p:spPr>
            <a:xfrm>
              <a:off x="4278388" y="3438219"/>
              <a:ext cx="594360" cy="594360"/>
            </a:xfrm>
            <a:prstGeom prst="ellipse">
              <a:avLst/>
            </a:prstGeom>
            <a:noFill/>
            <a:ln w="1905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sp>
        <p:nvSpPr>
          <p:cNvPr id="605" name="TextBox 604"/>
          <p:cNvSpPr txBox="1"/>
          <p:nvPr/>
        </p:nvSpPr>
        <p:spPr>
          <a:xfrm>
            <a:off x="244074" y="1912108"/>
            <a:ext cx="1543011" cy="4616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spcBef>
                <a:spcPct val="20000"/>
              </a:spcBef>
              <a:defRPr/>
            </a:pP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Lorem ipsum dolor sit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amet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,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consectetuer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adipiscing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US" sz="1000" dirty="0" err="1">
                <a:solidFill>
                  <a:schemeClr val="tx1">
                    <a:lumMod val="65000"/>
                    <a:lumOff val="35000"/>
                  </a:schemeClr>
                </a:solidFill>
              </a:rPr>
              <a:t>elit</a:t>
            </a:r>
            <a:r>
              <a:rPr lang="en-US" sz="1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. 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C6AE2C3C-5832-CF9B-FF6F-F5A117F27EE8}"/>
              </a:ext>
            </a:extLst>
          </p:cNvPr>
          <p:cNvSpPr txBox="1"/>
          <p:nvPr/>
        </p:nvSpPr>
        <p:spPr>
          <a:xfrm>
            <a:off x="2718128" y="2363484"/>
            <a:ext cx="5838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>
                <a:solidFill>
                  <a:schemeClr val="accent1"/>
                </a:solidFill>
              </a:rPr>
              <a:t>30%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9BCB452C-73AA-788B-AC5E-68CF82955439}"/>
              </a:ext>
            </a:extLst>
          </p:cNvPr>
          <p:cNvSpPr txBox="1"/>
          <p:nvPr/>
        </p:nvSpPr>
        <p:spPr>
          <a:xfrm>
            <a:off x="4328117" y="1910390"/>
            <a:ext cx="5838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>
                <a:solidFill>
                  <a:schemeClr val="accent1"/>
                </a:solidFill>
              </a:rPr>
              <a:t>40%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EAC9BA85-3EDD-434F-0773-61CADA55A2D2}"/>
              </a:ext>
            </a:extLst>
          </p:cNvPr>
          <p:cNvSpPr txBox="1"/>
          <p:nvPr/>
        </p:nvSpPr>
        <p:spPr>
          <a:xfrm>
            <a:off x="6056787" y="1408265"/>
            <a:ext cx="5838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>
                <a:solidFill>
                  <a:schemeClr val="accent1"/>
                </a:solidFill>
              </a:rPr>
              <a:t>50%</a:t>
            </a:r>
          </a:p>
        </p:txBody>
      </p:sp>
    </p:spTree>
    <p:extLst>
      <p:ext uri="{BB962C8B-B14F-4D97-AF65-F5344CB8AC3E}">
        <p14:creationId xmlns:p14="http://schemas.microsoft.com/office/powerpoint/2010/main" val="31327695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gallery dir="l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M 05_ Green_Version">
      <a:dk1>
        <a:sysClr val="windowText" lastClr="000000"/>
      </a:dk1>
      <a:lt1>
        <a:sysClr val="window" lastClr="FFFFFF"/>
      </a:lt1>
      <a:dk2>
        <a:srgbClr val="000000"/>
      </a:dk2>
      <a:lt2>
        <a:srgbClr val="FFFFFF"/>
      </a:lt2>
      <a:accent1>
        <a:srgbClr val="639D2C"/>
      </a:accent1>
      <a:accent2>
        <a:srgbClr val="92D050"/>
      </a:accent2>
      <a:accent3>
        <a:srgbClr val="77B52D"/>
      </a:accent3>
      <a:accent4>
        <a:srgbClr val="82C06C"/>
      </a:accent4>
      <a:accent5>
        <a:srgbClr val="406E26"/>
      </a:accent5>
      <a:accent6>
        <a:srgbClr val="307240"/>
      </a:accent6>
      <a:hlink>
        <a:srgbClr val="92D050"/>
      </a:hlink>
      <a:folHlink>
        <a:srgbClr val="119F36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7A60B5079794642ABE7A59ACB049E0C" ma:contentTypeVersion="17" ma:contentTypeDescription="Crée un document." ma:contentTypeScope="" ma:versionID="ffead9cb75875896f82424092fa3896f">
  <xsd:schema xmlns:xsd="http://www.w3.org/2001/XMLSchema" xmlns:xs="http://www.w3.org/2001/XMLSchema" xmlns:p="http://schemas.microsoft.com/office/2006/metadata/properties" xmlns:ns2="271254ee-1e7f-4a9d-a7d2-a2302e6e5eb2" xmlns:ns3="3a0a6138-9419-40d6-bf0b-851727aaa315" targetNamespace="http://schemas.microsoft.com/office/2006/metadata/properties" ma:root="true" ma:fieldsID="f1e49138bdcb1710d3d0aa295bec101b" ns2:_="" ns3:_="">
    <xsd:import namespace="271254ee-1e7f-4a9d-a7d2-a2302e6e5eb2"/>
    <xsd:import namespace="3a0a6138-9419-40d6-bf0b-851727aaa315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OCR" minOccurs="0"/>
                <xsd:element ref="ns2:MediaServiceLocation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LengthInSeconds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71254ee-1e7f-4a9d-a7d2-a2302e6e5eb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GenerationTime" ma:index="11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lcf76f155ced4ddcb4097134ff3c332f" ma:index="21" nillable="true" ma:taxonomy="true" ma:internalName="lcf76f155ced4ddcb4097134ff3c332f" ma:taxonomyFieldName="MediaServiceImageTags" ma:displayName="Balises d’images" ma:readOnly="false" ma:fieldId="{5cf76f15-5ced-4ddc-b409-7134ff3c332f}" ma:taxonomyMulti="true" ma:sspId="bcf2a568-252d-4444-8756-a66c09fad9f3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LengthInSeconds" ma:index="23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bjectDetectorVersions" ma:index="2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a0a6138-9419-40d6-bf0b-851727aaa315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Partagé avec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Partagé avec dé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2" nillable="true" ma:displayName="Taxonomy Catch All Column" ma:hidden="true" ma:list="{6d70277b-01b7-43cd-b9eb-8b94a1aaf00b}" ma:internalName="TaxCatchAll" ma:showField="CatchAllData" ma:web="3a0a6138-9419-40d6-bf0b-851727aaa31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396B45E7-E4BF-4D20-8AED-7A60AA36DC1F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C99B911E-328F-4D47-A075-8F38EEE4CAB1}"/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195850</TotalTime>
  <Words>546</Words>
  <Application>Microsoft Office PowerPoint</Application>
  <PresentationFormat>Affichage à l'écran (16:10)</PresentationFormat>
  <Paragraphs>75</Paragraphs>
  <Slides>7</Slides>
  <Notes>1</Notes>
  <HiddenSlides>0</HiddenSlides>
  <MMClips>0</MMClips>
  <ScaleCrop>false</ScaleCrop>
  <HeadingPairs>
    <vt:vector size="6" baseType="variant">
      <vt:variant>
        <vt:lpstr>Polices utilisées</vt:lpstr>
      </vt:variant>
      <vt:variant>
        <vt:i4>2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7</vt:i4>
      </vt:variant>
    </vt:vector>
  </HeadingPairs>
  <TitlesOfParts>
    <vt:vector size="10" baseType="lpstr">
      <vt:lpstr>Arial</vt:lpstr>
      <vt:lpstr>Calibri</vt:lpstr>
      <vt:lpstr>Office Theme</vt:lpstr>
      <vt:lpstr>Présentation PowerPoint</vt:lpstr>
      <vt:lpstr>LOREM IPSUM</vt:lpstr>
      <vt:lpstr>LOREM IPSUM</vt:lpstr>
      <vt:lpstr>LOREM IPSUM</vt:lpstr>
      <vt:lpstr>LOREM IPSUM</vt:lpstr>
      <vt:lpstr>LOREM IPSUM</vt:lpstr>
      <vt:lpstr>LOREM IPSUM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High Tech</dc:creator>
  <cp:lastModifiedBy>Emmanuel Barraud - La Clef Numérique</cp:lastModifiedBy>
  <cp:revision>1188</cp:revision>
  <dcterms:created xsi:type="dcterms:W3CDTF">2015-03-05T18:03:25Z</dcterms:created>
  <dcterms:modified xsi:type="dcterms:W3CDTF">2023-07-09T14:23:01Z</dcterms:modified>
</cp:coreProperties>
</file>